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
  </p:notesMasterIdLst>
  <p:handoutMasterIdLst>
    <p:handoutMasterId r:id="rId5"/>
  </p:handoutMasterIdLst>
  <p:sldIdLst>
    <p:sldId id="286" r:id="rId3"/>
  </p:sldIdLst>
  <p:sldSz cx="12188825" cy="6858000"/>
  <p:notesSz cx="6805613" cy="9939338"/>
  <p:custDataLst>
    <p:tags r:id="rId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921">
          <p15:clr>
            <a:srgbClr val="A4A3A4"/>
          </p15:clr>
        </p15:guide>
        <p15:guide id="3" orient="horz" pos="1035">
          <p15:clr>
            <a:srgbClr val="A4A3A4"/>
          </p15:clr>
        </p15:guide>
        <p15:guide id="4" orient="horz" pos="3888">
          <p15:clr>
            <a:srgbClr val="A4A3A4"/>
          </p15:clr>
        </p15:guide>
        <p15:guide id="5" orient="horz" pos="2784">
          <p15:clr>
            <a:srgbClr val="A4A3A4"/>
          </p15:clr>
        </p15:guide>
        <p15:guide id="6" orient="horz" pos="432">
          <p15:clr>
            <a:srgbClr val="A4A3A4"/>
          </p15:clr>
        </p15:guide>
        <p15:guide id="7" orient="horz" pos="3648">
          <p15:clr>
            <a:srgbClr val="A4A3A4"/>
          </p15:clr>
        </p15:guide>
        <p15:guide id="8" pos="959">
          <p15:clr>
            <a:srgbClr val="A4A3A4"/>
          </p15:clr>
        </p15:guide>
        <p15:guide id="9" pos="6719">
          <p15:clr>
            <a:srgbClr val="A4A3A4"/>
          </p15:clr>
        </p15:guide>
        <p15:guide id="10" pos="719">
          <p15:clr>
            <a:srgbClr val="A4A3A4"/>
          </p15:clr>
        </p15:guide>
        <p15:guide id="11" pos="6959">
          <p15:clr>
            <a:srgbClr val="A4A3A4"/>
          </p15:clr>
        </p15:guide>
        <p15:guide id="12" pos="3839">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76" d="100"/>
          <a:sy n="76" d="100"/>
        </p:scale>
        <p:origin x="-480" y="30"/>
      </p:cViewPr>
      <p:guideLst>
        <p:guide orient="horz" pos="2160"/>
        <p:guide orient="horz" pos="921"/>
        <p:guide orient="horz" pos="1035"/>
        <p:guide orient="horz" pos="3888"/>
        <p:guide orient="horz" pos="2784"/>
        <p:guide orient="horz" pos="432"/>
        <p:guide orient="horz" pos="3648"/>
        <p:guide pos="959"/>
        <p:guide pos="6719"/>
        <p:guide pos="719"/>
        <p:guide pos="6959"/>
        <p:guide pos="3839"/>
      </p:guideLst>
    </p:cSldViewPr>
  </p:slideViewPr>
  <p:notesTextViewPr>
    <p:cViewPr>
      <p:scale>
        <a:sx n="1" d="1"/>
        <a:sy n="1" d="1"/>
      </p:scale>
      <p:origin x="0" y="0"/>
    </p:cViewPr>
  </p:notesTextViewPr>
  <p:notesViewPr>
    <p:cSldViewPr showGuides="1">
      <p:cViewPr varScale="1">
        <p:scale>
          <a:sx n="66" d="100"/>
          <a:sy n="66" d="100"/>
        </p:scale>
        <p:origin x="199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tags" Target="tags/tag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8693"/>
          </a:xfrm>
          <a:prstGeom prst="rect">
            <a:avLst/>
          </a:prstGeom>
        </p:spPr>
        <p:txBody>
          <a:bodyPr vert="horz" lIns="91440" tIns="45720" rIns="91440" bIns="45720" rtlCol="0"/>
          <a:lstStyle>
            <a:lvl1pPr algn="l" latinLnBrk="0">
              <a:defRPr kumimoji="1" lang="ja-JP" sz="1200"/>
            </a:lvl1pPr>
          </a:lstStyle>
          <a:p>
            <a:endParaRPr kumimoji="1" lang="ja-JP"/>
          </a:p>
        </p:txBody>
      </p:sp>
      <p:sp>
        <p:nvSpPr>
          <p:cNvPr id="3" name="日付プレースホルダー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latinLnBrk="0">
              <a:defRPr kumimoji="1" lang="ja-JP" sz="1200"/>
            </a:lvl1pPr>
          </a:lstStyle>
          <a:p>
            <a:fld id="{FF16D341-6D40-498C-B355-1A6B10FB4029}" type="datetimeFigureOut">
              <a:rPr kumimoji="1" lang="en-US" altLang="ja-JP"/>
              <a:t>9/21/2013</a:t>
            </a:fld>
            <a:endParaRPr kumimoji="1" lang="ja-JP"/>
          </a:p>
        </p:txBody>
      </p:sp>
      <p:sp>
        <p:nvSpPr>
          <p:cNvPr id="4" name="フッター プレースホルダー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latinLnBrk="0">
              <a:defRPr kumimoji="1" lang="ja-JP" sz="1200"/>
            </a:lvl1pPr>
          </a:lstStyle>
          <a:p>
            <a:endParaRPr kumimoji="1" lang="ja-JP"/>
          </a:p>
        </p:txBody>
      </p:sp>
      <p:sp>
        <p:nvSpPr>
          <p:cNvPr id="5" name="スライド番号プレースホルダー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latinLnBrk="0">
              <a:defRPr kumimoji="1" lang="ja-JP" sz="1200"/>
            </a:lvl1pPr>
          </a:lstStyle>
          <a:p>
            <a:fld id="{F3386A95-D0A4-44B9-98DA-3665758D8262}" type="slidenum">
              <a:rPr kumimoji="1" lang="ja-JP"/>
              <a:t>‹#›</a:t>
            </a:fld>
            <a:endParaRPr kumimoji="1" lang="ja-JP"/>
          </a:p>
        </p:txBody>
      </p:sp>
    </p:spTree>
    <p:extLst>
      <p:ext uri="{BB962C8B-B14F-4D97-AF65-F5344CB8AC3E}">
        <p14:creationId xmlns:p14="http://schemas.microsoft.com/office/powerpoint/2010/main" val="346984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6967"/>
          </a:xfrm>
          <a:prstGeom prst="rect">
            <a:avLst/>
          </a:prstGeom>
        </p:spPr>
        <p:txBody>
          <a:bodyPr vert="horz" lIns="91440" tIns="45720" rIns="91440" bIns="45720" rtlCol="0"/>
          <a:lstStyle>
            <a:lvl1pPr algn="l" latinLnBrk="0">
              <a:defRPr kumimoji="1" lang="ja-JP" sz="1200"/>
            </a:lvl1pPr>
          </a:lstStyle>
          <a:p>
            <a:endParaRPr kumimoji="1" lang="ja-JP"/>
          </a:p>
        </p:txBody>
      </p:sp>
      <p:sp>
        <p:nvSpPr>
          <p:cNvPr id="3" name="日付プレースホルダー 2"/>
          <p:cNvSpPr>
            <a:spLocks noGrp="1"/>
          </p:cNvSpPr>
          <p:nvPr>
            <p:ph type="dt" idx="1"/>
          </p:nvPr>
        </p:nvSpPr>
        <p:spPr>
          <a:xfrm>
            <a:off x="3854939" y="0"/>
            <a:ext cx="2949099" cy="496967"/>
          </a:xfrm>
          <a:prstGeom prst="rect">
            <a:avLst/>
          </a:prstGeom>
        </p:spPr>
        <p:txBody>
          <a:bodyPr vert="horz" lIns="91440" tIns="45720" rIns="91440" bIns="45720" rtlCol="0"/>
          <a:lstStyle>
            <a:lvl1pPr algn="r" latinLnBrk="0">
              <a:defRPr kumimoji="1" lang="ja-JP" sz="1200"/>
            </a:lvl1pPr>
          </a:lstStyle>
          <a:p>
            <a:fld id="{B95E7497-3723-4859-BCC5-41DA474F1359}" type="datetimeFigureOut">
              <a:t>2013/9/21</a:t>
            </a:fld>
            <a:endParaRPr kumimoji="1" lang="ja-JP"/>
          </a:p>
        </p:txBody>
      </p:sp>
      <p:sp>
        <p:nvSpPr>
          <p:cNvPr id="4" name="スライド イメージ プレースホルダー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1440" tIns="45720" rIns="91440" bIns="45720" rtlCol="0" anchor="ctr"/>
          <a:lstStyle/>
          <a:p>
            <a:endParaRPr kumimoji="1" lang="ja-JP"/>
          </a:p>
        </p:txBody>
      </p:sp>
      <p:sp>
        <p:nvSpPr>
          <p:cNvPr id="5" name="ノート プレースホルダー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kumimoji="1" lang="ja-JP"/>
              <a:t>マスター テキストのスタイルを編集するには、ここをクリック</a:t>
            </a:r>
          </a:p>
          <a:p>
            <a:pPr lvl="1"/>
            <a:r>
              <a:rPr kumimoji="1" lang="ja-JP"/>
              <a:t>第 2 レベル</a:t>
            </a:r>
          </a:p>
          <a:p>
            <a:pPr lvl="2"/>
            <a:r>
              <a:rPr kumimoji="1" lang="ja-JP"/>
              <a:t>第 3 レベル</a:t>
            </a:r>
          </a:p>
          <a:p>
            <a:pPr lvl="3"/>
            <a:r>
              <a:rPr kumimoji="1" lang="ja-JP"/>
              <a:t>第 4 レベル</a:t>
            </a:r>
          </a:p>
          <a:p>
            <a:pPr lvl="4"/>
            <a:r>
              <a:rPr kumimoji="1" lang="ja-JP"/>
              <a:t>第 5 レベル</a:t>
            </a:r>
          </a:p>
        </p:txBody>
      </p:sp>
      <p:sp>
        <p:nvSpPr>
          <p:cNvPr id="6" name="フッター プレースホルダー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latinLnBrk="0">
              <a:defRPr kumimoji="1" lang="ja-JP" sz="1200"/>
            </a:lvl1pPr>
          </a:lstStyle>
          <a:p>
            <a:endParaRPr kumimoji="1" lang="ja-JP"/>
          </a:p>
        </p:txBody>
      </p:sp>
      <p:sp>
        <p:nvSpPr>
          <p:cNvPr id="7" name="スライド番号プレースホルダー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latinLnBrk="0">
              <a:defRPr kumimoji="1" lang="ja-JP" sz="1200"/>
            </a:lvl1pPr>
          </a:lstStyle>
          <a:p>
            <a:fld id="{FC3821A9-1C31-4760-BDBC-9A0BA471B1B7}" type="slidenum">
              <a:t>‹#›</a:t>
            </a:fld>
            <a:endParaRPr kumimoji="1" lang="ja-JP"/>
          </a:p>
        </p:txBody>
      </p:sp>
    </p:spTree>
    <p:extLst>
      <p:ext uri="{BB962C8B-B14F-4D97-AF65-F5344CB8AC3E}">
        <p14:creationId xmlns:p14="http://schemas.microsoft.com/office/powerpoint/2010/main" val="33221613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lang="ja-JP" sz="1200" kern="1200">
        <a:solidFill>
          <a:schemeClr val="tx1"/>
        </a:solidFill>
        <a:latin typeface="+mn-lt"/>
        <a:ea typeface="+mn-ea"/>
        <a:cs typeface="+mn-cs"/>
      </a:defRPr>
    </a:lvl1pPr>
    <a:lvl2pPr marL="457200" algn="l" defTabSz="914400" rtl="0" eaLnBrk="1" latinLnBrk="0" hangingPunct="1">
      <a:defRPr kumimoji="1" lang="ja-JP" sz="1200" kern="1200">
        <a:solidFill>
          <a:schemeClr val="tx1"/>
        </a:solidFill>
        <a:latin typeface="+mn-lt"/>
        <a:ea typeface="+mn-ea"/>
        <a:cs typeface="+mn-cs"/>
      </a:defRPr>
    </a:lvl2pPr>
    <a:lvl3pPr marL="914400" algn="l" defTabSz="914400" rtl="0" eaLnBrk="1" latinLnBrk="0" hangingPunct="1">
      <a:defRPr kumimoji="1" lang="ja-JP" sz="1200" kern="1200">
        <a:solidFill>
          <a:schemeClr val="tx1"/>
        </a:solidFill>
        <a:latin typeface="+mn-lt"/>
        <a:ea typeface="+mn-ea"/>
        <a:cs typeface="+mn-cs"/>
      </a:defRPr>
    </a:lvl3pPr>
    <a:lvl4pPr marL="1371600" algn="l" defTabSz="914400" rtl="0" eaLnBrk="1" latinLnBrk="0" hangingPunct="1">
      <a:defRPr kumimoji="1" lang="ja-JP" sz="1200" kern="1200">
        <a:solidFill>
          <a:schemeClr val="tx1"/>
        </a:solidFill>
        <a:latin typeface="+mn-lt"/>
        <a:ea typeface="+mn-ea"/>
        <a:cs typeface="+mn-cs"/>
      </a:defRPr>
    </a:lvl4pPr>
    <a:lvl5pPr marL="1828800" algn="l" defTabSz="914400" rtl="0" eaLnBrk="1" latinLnBrk="0" hangingPunct="1">
      <a:defRPr kumimoji="1" lang="ja-JP" sz="1200" kern="1200">
        <a:solidFill>
          <a:schemeClr val="tx1"/>
        </a:solidFill>
        <a:latin typeface="+mn-lt"/>
        <a:ea typeface="+mn-ea"/>
        <a:cs typeface="+mn-cs"/>
      </a:defRPr>
    </a:lvl5pPr>
    <a:lvl6pPr marL="2286000" algn="l" defTabSz="914400" rtl="0" eaLnBrk="1" latinLnBrk="0" hangingPunct="1">
      <a:defRPr kumimoji="1" lang="ja-JP" sz="1200" kern="1200">
        <a:solidFill>
          <a:schemeClr val="tx1"/>
        </a:solidFill>
        <a:latin typeface="+mn-lt"/>
        <a:ea typeface="+mn-ea"/>
        <a:cs typeface="+mn-cs"/>
      </a:defRPr>
    </a:lvl6pPr>
    <a:lvl7pPr marL="2743200" algn="l" defTabSz="914400" rtl="0" eaLnBrk="1" latinLnBrk="0" hangingPunct="1">
      <a:defRPr kumimoji="1" lang="ja-JP" sz="1200" kern="1200">
        <a:solidFill>
          <a:schemeClr val="tx1"/>
        </a:solidFill>
        <a:latin typeface="+mn-lt"/>
        <a:ea typeface="+mn-ea"/>
        <a:cs typeface="+mn-cs"/>
      </a:defRPr>
    </a:lvl7pPr>
    <a:lvl8pPr marL="3200400" algn="l" defTabSz="914400" rtl="0" eaLnBrk="1" latinLnBrk="0" hangingPunct="1">
      <a:defRPr kumimoji="1" lang="ja-JP" sz="1200" kern="1200">
        <a:solidFill>
          <a:schemeClr val="tx1"/>
        </a:solidFill>
        <a:latin typeface="+mn-lt"/>
        <a:ea typeface="+mn-ea"/>
        <a:cs typeface="+mn-cs"/>
      </a:defRPr>
    </a:lvl8pPr>
    <a:lvl9pPr marL="3657600" algn="l" defTabSz="914400" rtl="0" eaLnBrk="1" latinLnBrk="0" hangingPunct="1">
      <a:defRPr kumimoji="1" lang="ja-JP"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1463" cy="3725863"/>
          </a:xfrm>
        </p:spPr>
      </p:sp>
      <p:sp>
        <p:nvSpPr>
          <p:cNvPr id="3" name="ノート プレースホルダー 2"/>
          <p:cNvSpPr>
            <a:spLocks noGrp="1"/>
          </p:cNvSpPr>
          <p:nvPr>
            <p:ph type="body" idx="1"/>
          </p:nvPr>
        </p:nvSpPr>
        <p:spPr/>
        <p:txBody>
          <a:bodyPr/>
          <a:lstStyle/>
          <a:p>
            <a:r>
              <a:rPr kumimoji="1" lang="en-US" altLang="ja-JP" dirty="0" smtClean="0"/>
              <a:t>2013</a:t>
            </a:r>
            <a:r>
              <a:rPr kumimoji="1" lang="ja-JP" altLang="en-US" dirty="0" smtClean="0"/>
              <a:t>年</a:t>
            </a:r>
            <a:r>
              <a:rPr kumimoji="1" lang="en-US" altLang="ja-JP" dirty="0" smtClean="0"/>
              <a:t>9</a:t>
            </a:r>
            <a:r>
              <a:rPr kumimoji="1" lang="ja-JP" altLang="en-US" dirty="0" smtClean="0"/>
              <a:t>月</a:t>
            </a:r>
            <a:r>
              <a:rPr kumimoji="1" lang="en-US" altLang="ja-JP" smtClean="0"/>
              <a:t>20</a:t>
            </a:r>
            <a:r>
              <a:rPr kumimoji="1" lang="ja-JP" altLang="en-US" smtClean="0"/>
              <a:t>日</a:t>
            </a:r>
            <a:r>
              <a:rPr kumimoji="1" lang="ja-JP" altLang="en-US" dirty="0" smtClean="0"/>
              <a:t>放送分</a:t>
            </a:r>
            <a:endParaRPr kumimoji="1" lang="ja-JP" dirty="0"/>
          </a:p>
        </p:txBody>
      </p:sp>
      <p:sp>
        <p:nvSpPr>
          <p:cNvPr id="4" name="スライド番号プレースホルダー 3"/>
          <p:cNvSpPr>
            <a:spLocks noGrp="1"/>
          </p:cNvSpPr>
          <p:nvPr>
            <p:ph type="sldNum" sz="quarter" idx="10"/>
          </p:nvPr>
        </p:nvSpPr>
        <p:spPr/>
        <p:txBody>
          <a:bodyPr/>
          <a:lstStyle/>
          <a:p>
            <a:fld id="{3A2CC701-D80A-463B-8415-A85485312088}" type="slidenum">
              <a:rPr kumimoji="1" lang="en-US" altLang="ja-JP" smtClean="0"/>
              <a:t>1</a:t>
            </a:fld>
            <a:endParaRPr kumimoji="1" lang="ja-JP"/>
          </a:p>
        </p:txBody>
      </p:sp>
    </p:spTree>
    <p:extLst>
      <p:ext uri="{BB962C8B-B14F-4D97-AF65-F5344CB8AC3E}">
        <p14:creationId xmlns:p14="http://schemas.microsoft.com/office/powerpoint/2010/main" val="3903279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2412" y="1643064"/>
            <a:ext cx="9144002" cy="2928936"/>
          </a:xfrm>
        </p:spPr>
        <p:txBody>
          <a:bodyPr>
            <a:noAutofit/>
          </a:bodyPr>
          <a:lstStyle>
            <a:lvl1pPr algn="ctr" latinLnBrk="0">
              <a:lnSpc>
                <a:spcPct val="80000"/>
              </a:lnSpc>
              <a:defRPr kumimoji="1" lang="ja-JP" sz="6600">
                <a:solidFill>
                  <a:schemeClr val="tx1">
                    <a:lumMod val="75000"/>
                    <a:lumOff val="25000"/>
                  </a:schemeClr>
                </a:solidFill>
              </a:defRPr>
            </a:lvl1pPr>
          </a:lstStyle>
          <a:p>
            <a:r>
              <a:rPr kumimoji="1" lang="ja-JP" altLang="en-US" smtClean="0"/>
              <a:t>マスター タイトルの書式設定</a:t>
            </a:r>
            <a:endParaRPr kumimoji="1" lang="ja-JP" dirty="0"/>
          </a:p>
        </p:txBody>
      </p:sp>
      <p:sp>
        <p:nvSpPr>
          <p:cNvPr id="3" name="サブタイトル 2"/>
          <p:cNvSpPr>
            <a:spLocks noGrp="1"/>
          </p:cNvSpPr>
          <p:nvPr>
            <p:ph type="subTitle" idx="1"/>
          </p:nvPr>
        </p:nvSpPr>
        <p:spPr>
          <a:xfrm>
            <a:off x="1522413" y="4572000"/>
            <a:ext cx="9144000" cy="1066799"/>
          </a:xfrm>
        </p:spPr>
        <p:txBody>
          <a:bodyPr>
            <a:normAutofit/>
          </a:bodyPr>
          <a:lstStyle>
            <a:lvl1pPr marL="0" indent="0" algn="ctr" latinLnBrk="0">
              <a:spcBef>
                <a:spcPts val="0"/>
              </a:spcBef>
              <a:buNone/>
              <a:defRPr kumimoji="1" lang="ja-JP" sz="2400">
                <a:solidFill>
                  <a:schemeClr val="tx1">
                    <a:lumMod val="90000"/>
                    <a:lumOff val="10000"/>
                  </a:schemeClr>
                </a:solidFill>
              </a:defRPr>
            </a:lvl1pPr>
            <a:lvl2pPr marL="457200" indent="0" algn="ctr" latinLnBrk="0">
              <a:buNone/>
              <a:defRPr kumimoji="1" lang="ja-JP">
                <a:solidFill>
                  <a:schemeClr val="tx1">
                    <a:tint val="75000"/>
                  </a:schemeClr>
                </a:solidFill>
              </a:defRPr>
            </a:lvl2pPr>
            <a:lvl3pPr marL="914400" indent="0" algn="ctr" latinLnBrk="0">
              <a:buNone/>
              <a:defRPr kumimoji="1" lang="ja-JP">
                <a:solidFill>
                  <a:schemeClr val="tx1">
                    <a:tint val="75000"/>
                  </a:schemeClr>
                </a:solidFill>
              </a:defRPr>
            </a:lvl3pPr>
            <a:lvl4pPr marL="1371600" indent="0" algn="ctr" latinLnBrk="0">
              <a:buNone/>
              <a:defRPr kumimoji="1" lang="ja-JP">
                <a:solidFill>
                  <a:schemeClr val="tx1">
                    <a:tint val="75000"/>
                  </a:schemeClr>
                </a:solidFill>
              </a:defRPr>
            </a:lvl4pPr>
            <a:lvl5pPr marL="1828800" indent="0" algn="ctr" latinLnBrk="0">
              <a:buNone/>
              <a:defRPr kumimoji="1" lang="ja-JP">
                <a:solidFill>
                  <a:schemeClr val="tx1">
                    <a:tint val="75000"/>
                  </a:schemeClr>
                </a:solidFill>
              </a:defRPr>
            </a:lvl5pPr>
            <a:lvl6pPr marL="2286000" indent="0" algn="ctr" latinLnBrk="0">
              <a:buNone/>
              <a:defRPr kumimoji="1" lang="ja-JP">
                <a:solidFill>
                  <a:schemeClr val="tx1">
                    <a:tint val="75000"/>
                  </a:schemeClr>
                </a:solidFill>
              </a:defRPr>
            </a:lvl6pPr>
            <a:lvl7pPr marL="2743200" indent="0" algn="ctr" latinLnBrk="0">
              <a:buNone/>
              <a:defRPr kumimoji="1" lang="ja-JP">
                <a:solidFill>
                  <a:schemeClr val="tx1">
                    <a:tint val="75000"/>
                  </a:schemeClr>
                </a:solidFill>
              </a:defRPr>
            </a:lvl7pPr>
            <a:lvl8pPr marL="3200400" indent="0" algn="ctr" latinLnBrk="0">
              <a:buNone/>
              <a:defRPr kumimoji="1" lang="ja-JP">
                <a:solidFill>
                  <a:schemeClr val="tx1">
                    <a:tint val="75000"/>
                  </a:schemeClr>
                </a:solidFill>
              </a:defRPr>
            </a:lvl8pPr>
            <a:lvl9pPr marL="3657600" indent="0" algn="ctr" latinLnBrk="0">
              <a:buNone/>
              <a:defRPr kumimoji="1" lang="ja-JP">
                <a:solidFill>
                  <a:schemeClr val="tx1">
                    <a:tint val="75000"/>
                  </a:schemeClr>
                </a:solidFill>
              </a:defRPr>
            </a:lvl9pPr>
          </a:lstStyle>
          <a:p>
            <a:r>
              <a:rPr kumimoji="1" lang="ja-JP" altLang="en-US" smtClean="0"/>
              <a:t>マスター サブタイトルの書式設定</a:t>
            </a:r>
            <a:endParaRPr kumimoji="1" lang="ja-JP"/>
          </a:p>
        </p:txBody>
      </p:sp>
      <p:sp>
        <p:nvSpPr>
          <p:cNvPr id="4" name="日付プレースホルダー 3"/>
          <p:cNvSpPr>
            <a:spLocks noGrp="1"/>
          </p:cNvSpPr>
          <p:nvPr>
            <p:ph type="dt" sz="half" idx="10"/>
          </p:nvPr>
        </p:nvSpPr>
        <p:spPr/>
        <p:txBody>
          <a:bodyPr/>
          <a:lstStyle/>
          <a:p>
            <a:fld id="{A753D76A-AFCE-4D96-B917-CBEF96F7D1EB}" type="datetimeFigureOut">
              <a:t>2013/9/21</a:t>
            </a:fld>
            <a:endParaRPr kumimoji="1" lang="ja-JP"/>
          </a:p>
        </p:txBody>
      </p:sp>
      <p:sp>
        <p:nvSpPr>
          <p:cNvPr id="5" name="フッター プレースホルダー 4"/>
          <p:cNvSpPr>
            <a:spLocks noGrp="1"/>
          </p:cNvSpPr>
          <p:nvPr>
            <p:ph type="ftr" sz="quarter" idx="11"/>
          </p:nvPr>
        </p:nvSpPr>
        <p:spPr/>
        <p:txBody>
          <a:bodyPr/>
          <a:lstStyle/>
          <a:p>
            <a:endParaRPr kumimoji="1" lang="ja-JP" dirty="0"/>
          </a:p>
        </p:txBody>
      </p:sp>
      <p:sp>
        <p:nvSpPr>
          <p:cNvPr id="6" name="スライド番号プレースホルダー 5"/>
          <p:cNvSpPr>
            <a:spLocks noGrp="1"/>
          </p:cNvSpPr>
          <p:nvPr>
            <p:ph type="sldNum" sz="quarter" idx="12"/>
          </p:nvPr>
        </p:nvSpPr>
        <p:spPr/>
        <p:txBody>
          <a:bodyPr/>
          <a:lstStyle/>
          <a:p>
            <a:fld id="{F25A965E-3C11-4F28-82DC-E30D63FAC43C}" type="slidenum">
              <a:t>‹#›</a:t>
            </a:fld>
            <a:endParaRPr kumimoji="1" lang="ja-JP"/>
          </a:p>
        </p:txBody>
      </p:sp>
    </p:spTree>
    <p:extLst>
      <p:ext uri="{BB962C8B-B14F-4D97-AF65-F5344CB8AC3E}">
        <p14:creationId xmlns:p14="http://schemas.microsoft.com/office/powerpoint/2010/main" val="99259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753D76A-AFCE-4D96-B917-CBEF96F7D1EB}" type="datetimeFigureOut">
              <a:t>2013/9/21</a:t>
            </a:fld>
            <a:endParaRPr kumimoji="1" lang="ja-JP"/>
          </a:p>
        </p:txBody>
      </p:sp>
      <p:sp>
        <p:nvSpPr>
          <p:cNvPr id="3" name="フッター プレースホルダー 2"/>
          <p:cNvSpPr>
            <a:spLocks noGrp="1"/>
          </p:cNvSpPr>
          <p:nvPr>
            <p:ph type="ftr" sz="quarter" idx="11"/>
          </p:nvPr>
        </p:nvSpPr>
        <p:spPr/>
        <p:txBody>
          <a:bodyPr/>
          <a:lstStyle/>
          <a:p>
            <a:endParaRPr kumimoji="1" lang="ja-JP"/>
          </a:p>
        </p:txBody>
      </p:sp>
      <p:sp>
        <p:nvSpPr>
          <p:cNvPr id="4" name="スライド番号プレースホルダー 3"/>
          <p:cNvSpPr>
            <a:spLocks noGrp="1"/>
          </p:cNvSpPr>
          <p:nvPr>
            <p:ph type="sldNum" sz="quarter" idx="12"/>
          </p:nvPr>
        </p:nvSpPr>
        <p:spPr/>
        <p:txBody>
          <a:bodyPr/>
          <a:lstStyle/>
          <a:p>
            <a:fld id="{F25A965E-3C11-4F28-82DC-E30D63FAC43C}" type="slidenum">
              <a:t>‹#›</a:t>
            </a:fld>
            <a:endParaRPr kumimoji="1" lang="ja-JP"/>
          </a:p>
        </p:txBody>
      </p:sp>
    </p:spTree>
    <p:extLst>
      <p:ext uri="{BB962C8B-B14F-4D97-AF65-F5344CB8AC3E}">
        <p14:creationId xmlns:p14="http://schemas.microsoft.com/office/powerpoint/2010/main" val="354325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コンテンツと説明">
    <p:spTree>
      <p:nvGrpSpPr>
        <p:cNvPr id="1" name=""/>
        <p:cNvGrpSpPr/>
        <p:nvPr/>
      </p:nvGrpSpPr>
      <p:grpSpPr>
        <a:xfrm>
          <a:off x="0" y="0"/>
          <a:ext cx="0" cy="0"/>
          <a:chOff x="0" y="0"/>
          <a:chExt cx="0" cy="0"/>
        </a:xfrm>
      </p:grpSpPr>
      <p:sp>
        <p:nvSpPr>
          <p:cNvPr id="2" name="タイトル 1"/>
          <p:cNvSpPr>
            <a:spLocks noGrp="1"/>
          </p:cNvSpPr>
          <p:nvPr>
            <p:ph type="title"/>
          </p:nvPr>
        </p:nvSpPr>
        <p:spPr>
          <a:xfrm>
            <a:off x="7923212" y="1462088"/>
            <a:ext cx="3124201" cy="1966912"/>
          </a:xfrm>
        </p:spPr>
        <p:txBody>
          <a:bodyPr anchor="b">
            <a:normAutofit/>
          </a:bodyPr>
          <a:lstStyle>
            <a:lvl1pPr algn="l" latinLnBrk="0">
              <a:defRPr kumimoji="1" lang="ja-JP" sz="3600" b="0"/>
            </a:lvl1pPr>
          </a:lstStyle>
          <a:p>
            <a:r>
              <a:rPr kumimoji="1" lang="ja-JP" altLang="en-US" smtClean="0"/>
              <a:t>マスター タイトルの書式設定</a:t>
            </a:r>
            <a:endParaRPr kumimoji="1" lang="ja-JP"/>
          </a:p>
        </p:txBody>
      </p:sp>
      <p:sp>
        <p:nvSpPr>
          <p:cNvPr id="3" name="コンテンツ プレースホルダー 2"/>
          <p:cNvSpPr>
            <a:spLocks noGrp="1"/>
          </p:cNvSpPr>
          <p:nvPr>
            <p:ph idx="1"/>
          </p:nvPr>
        </p:nvSpPr>
        <p:spPr>
          <a:xfrm>
            <a:off x="1141413" y="685800"/>
            <a:ext cx="6477000" cy="5486400"/>
          </a:xfrm>
        </p:spPr>
        <p:txBody>
          <a:bodyPr>
            <a:normAutofit/>
          </a:bodyPr>
          <a:lstStyle>
            <a:lvl1pPr latinLnBrk="0">
              <a:defRPr kumimoji="1" lang="ja-JP" sz="2000"/>
            </a:lvl1pPr>
            <a:lvl2pPr latinLnBrk="0">
              <a:defRPr kumimoji="1" lang="ja-JP" sz="1800"/>
            </a:lvl2pPr>
            <a:lvl3pPr latinLnBrk="0">
              <a:defRPr kumimoji="1" lang="ja-JP" sz="1600"/>
            </a:lvl3pPr>
            <a:lvl4pPr latinLnBrk="0">
              <a:defRPr kumimoji="1" lang="ja-JP" sz="1400"/>
            </a:lvl4pPr>
            <a:lvl5pPr latinLnBrk="0">
              <a:defRPr kumimoji="1" lang="ja-JP" sz="1400"/>
            </a:lvl5pPr>
            <a:lvl6pPr latinLnBrk="0">
              <a:defRPr kumimoji="1" lang="ja-JP" sz="1400"/>
            </a:lvl6pPr>
            <a:lvl7pPr latinLnBrk="0">
              <a:defRPr kumimoji="1" lang="ja-JP" sz="1400"/>
            </a:lvl7pPr>
            <a:lvl8pPr latinLnBrk="0">
              <a:defRPr kumimoji="1" lang="ja-JP" sz="1400"/>
            </a:lvl8pPr>
            <a:lvl9pPr latinLnBrk="0">
              <a:defRPr kumimoji="1" lang="ja-JP" sz="14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テキスト プレースホルダー 3"/>
          <p:cNvSpPr>
            <a:spLocks noGrp="1"/>
          </p:cNvSpPr>
          <p:nvPr>
            <p:ph type="body" sz="half" idx="2"/>
          </p:nvPr>
        </p:nvSpPr>
        <p:spPr>
          <a:xfrm>
            <a:off x="7923211" y="3429000"/>
            <a:ext cx="3124201" cy="1828800"/>
          </a:xfrm>
        </p:spPr>
        <p:txBody>
          <a:bodyPr>
            <a:normAutofit/>
          </a:bodyPr>
          <a:lstStyle>
            <a:lvl1pPr marL="0" indent="0" latinLnBrk="0">
              <a:spcBef>
                <a:spcPts val="1200"/>
              </a:spcBef>
              <a:buNone/>
              <a:defRPr kumimoji="1" lang="ja-JP" sz="1600"/>
            </a:lvl1pPr>
            <a:lvl2pPr marL="457200" indent="0" latinLnBrk="0">
              <a:buNone/>
              <a:defRPr kumimoji="1" lang="ja-JP" sz="1200"/>
            </a:lvl2pPr>
            <a:lvl3pPr marL="914400" indent="0" latinLnBrk="0">
              <a:buNone/>
              <a:defRPr kumimoji="1" lang="ja-JP" sz="1000"/>
            </a:lvl3pPr>
            <a:lvl4pPr marL="1371600" indent="0" latinLnBrk="0">
              <a:buNone/>
              <a:defRPr kumimoji="1" lang="ja-JP" sz="900"/>
            </a:lvl4pPr>
            <a:lvl5pPr marL="1828800" indent="0" latinLnBrk="0">
              <a:buNone/>
              <a:defRPr kumimoji="1" lang="ja-JP" sz="900"/>
            </a:lvl5pPr>
            <a:lvl6pPr marL="2286000" indent="0" latinLnBrk="0">
              <a:buNone/>
              <a:defRPr kumimoji="1" lang="ja-JP" sz="900"/>
            </a:lvl6pPr>
            <a:lvl7pPr marL="2743200" indent="0" latinLnBrk="0">
              <a:buNone/>
              <a:defRPr kumimoji="1" lang="ja-JP" sz="900"/>
            </a:lvl7pPr>
            <a:lvl8pPr marL="3200400" indent="0" latinLnBrk="0">
              <a:buNone/>
              <a:defRPr kumimoji="1" lang="ja-JP" sz="900"/>
            </a:lvl8pPr>
            <a:lvl9pPr marL="3657600" indent="0" latinLnBrk="0">
              <a:buNone/>
              <a:defRPr kumimoji="1" lang="ja-JP"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753D76A-AFCE-4D96-B917-CBEF96F7D1EB}" type="datetimeFigureOut">
              <a:t>2013/9/21</a:t>
            </a:fld>
            <a:endParaRPr kumimoji="1" lang="ja-JP"/>
          </a:p>
        </p:txBody>
      </p:sp>
      <p:sp>
        <p:nvSpPr>
          <p:cNvPr id="6" name="フッター プレースホルダー 5"/>
          <p:cNvSpPr>
            <a:spLocks noGrp="1"/>
          </p:cNvSpPr>
          <p:nvPr>
            <p:ph type="ftr" sz="quarter" idx="11"/>
          </p:nvPr>
        </p:nvSpPr>
        <p:spPr/>
        <p:txBody>
          <a:bodyPr/>
          <a:lstStyle/>
          <a:p>
            <a:endParaRPr kumimoji="1" lang="ja-JP"/>
          </a:p>
        </p:txBody>
      </p:sp>
      <p:sp>
        <p:nvSpPr>
          <p:cNvPr id="7" name="スライド番号プレースホルダー 6"/>
          <p:cNvSpPr>
            <a:spLocks noGrp="1"/>
          </p:cNvSpPr>
          <p:nvPr>
            <p:ph type="sldNum" sz="quarter" idx="12"/>
          </p:nvPr>
        </p:nvSpPr>
        <p:spPr/>
        <p:txBody>
          <a:bodyPr/>
          <a:lstStyle/>
          <a:p>
            <a:fld id="{F25A965E-3C11-4F28-82DC-E30D63FAC43C}" type="slidenum">
              <a:t>‹#›</a:t>
            </a:fld>
            <a:endParaRPr kumimoji="1" lang="ja-JP"/>
          </a:p>
        </p:txBody>
      </p:sp>
    </p:spTree>
    <p:extLst>
      <p:ext uri="{BB962C8B-B14F-4D97-AF65-F5344CB8AC3E}">
        <p14:creationId xmlns:p14="http://schemas.microsoft.com/office/powerpoint/2010/main" val="70639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写真と説明">
    <p:spTree>
      <p:nvGrpSpPr>
        <p:cNvPr id="1" name=""/>
        <p:cNvGrpSpPr/>
        <p:nvPr/>
      </p:nvGrpSpPr>
      <p:grpSpPr>
        <a:xfrm>
          <a:off x="0" y="0"/>
          <a:ext cx="0" cy="0"/>
          <a:chOff x="0" y="0"/>
          <a:chExt cx="0" cy="0"/>
        </a:xfrm>
      </p:grpSpPr>
      <p:sp>
        <p:nvSpPr>
          <p:cNvPr id="15" name="長方形 14"/>
          <p:cNvSpPr/>
          <p:nvPr/>
        </p:nvSpPr>
        <p:spPr bwMode="gray">
          <a:xfrm rot="120000">
            <a:off x="654916" y="532501"/>
            <a:ext cx="6103614" cy="5715899"/>
          </a:xfrm>
          <a:prstGeom prst="rect">
            <a:avLst/>
          </a:prstGeom>
          <a:solidFill>
            <a:schemeClr val="bg1"/>
          </a:solidFill>
          <a:ln w="190500">
            <a:noFill/>
            <a:miter lim="800000"/>
          </a:ln>
          <a:effectLst>
            <a:outerShdw blurRad="88900" algn="ctr"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sp>
        <p:nvSpPr>
          <p:cNvPr id="10" name="長方形 9"/>
          <p:cNvSpPr/>
          <p:nvPr/>
        </p:nvSpPr>
        <p:spPr bwMode="gray">
          <a:xfrm>
            <a:off x="7313612" y="0"/>
            <a:ext cx="4191002"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cxnSp>
        <p:nvCxnSpPr>
          <p:cNvPr id="11" name="直線コネクタ 10"/>
          <p:cNvCxnSpPr/>
          <p:nvPr/>
        </p:nvCxnSpPr>
        <p:spPr>
          <a:xfrm>
            <a:off x="74660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直線コネクタ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タイトル 1"/>
          <p:cNvSpPr>
            <a:spLocks noGrp="1"/>
          </p:cNvSpPr>
          <p:nvPr>
            <p:ph type="title"/>
          </p:nvPr>
        </p:nvSpPr>
        <p:spPr>
          <a:xfrm>
            <a:off x="7923212" y="1643063"/>
            <a:ext cx="3124201" cy="2776537"/>
          </a:xfrm>
        </p:spPr>
        <p:txBody>
          <a:bodyPr anchor="b">
            <a:normAutofit/>
          </a:bodyPr>
          <a:lstStyle>
            <a:lvl1pPr algn="l" latinLnBrk="0">
              <a:defRPr kumimoji="1" lang="ja-JP" sz="3600" b="0"/>
            </a:lvl1pPr>
          </a:lstStyle>
          <a:p>
            <a:r>
              <a:rPr kumimoji="1" lang="ja-JP" altLang="en-US" smtClean="0"/>
              <a:t>マスター タイトルの書式設定</a:t>
            </a:r>
            <a:endParaRPr kumimoji="1" lang="ja-JP"/>
          </a:p>
        </p:txBody>
      </p:sp>
      <p:sp>
        <p:nvSpPr>
          <p:cNvPr id="3" name="図プレースホルダー 2"/>
          <p:cNvSpPr>
            <a:spLocks noGrp="1"/>
          </p:cNvSpPr>
          <p:nvPr>
            <p:ph type="pic" idx="1"/>
          </p:nvPr>
        </p:nvSpPr>
        <p:spPr bwMode="gray">
          <a:xfrm>
            <a:off x="745586" y="609600"/>
            <a:ext cx="5914664" cy="5562600"/>
          </a:xfrm>
          <a:solidFill>
            <a:srgbClr val="FFFFFF">
              <a:shade val="85000"/>
            </a:srgbClr>
          </a:solidFill>
          <a:ln w="152400" cap="flat" cmpd="sng">
            <a:solidFill>
              <a:srgbClr val="FFFFFF"/>
            </a:solidFill>
            <a:miter lim="800000"/>
          </a:ln>
          <a:effectLst>
            <a:outerShdw blurRad="88900" sx="101000" sy="101000" algn="tl" rotWithShape="0">
              <a:schemeClr val="accent1">
                <a:lumMod val="50000"/>
                <a:alpha val="15000"/>
              </a:schemeClr>
            </a:outerShdw>
          </a:effectLst>
          <a:scene3d>
            <a:camera prst="orthographicFront"/>
            <a:lightRig rig="twoPt" dir="t">
              <a:rot lat="0" lon="0" rev="7200000"/>
            </a:lightRig>
          </a:scene3d>
          <a:sp3d prstMaterial="matte">
            <a:bevelT w="25400" h="19050"/>
            <a:contourClr>
              <a:srgbClr val="FFFFFF"/>
            </a:contourClr>
          </a:sp3d>
        </p:spPr>
        <p:txBody>
          <a:bodyPr tIns="457200">
            <a:normAutofit/>
          </a:bodyPr>
          <a:lstStyle>
            <a:lvl1pPr marL="0" indent="0" algn="ctr" latinLnBrk="0">
              <a:buNone/>
              <a:defRPr kumimoji="1" lang="ja-JP" sz="2400"/>
            </a:lvl1pPr>
            <a:lvl2pPr marL="457200" indent="0" latinLnBrk="0">
              <a:buNone/>
              <a:defRPr kumimoji="1" lang="ja-JP" sz="2800"/>
            </a:lvl2pPr>
            <a:lvl3pPr marL="914400" indent="0" latinLnBrk="0">
              <a:buNone/>
              <a:defRPr kumimoji="1" lang="ja-JP" sz="2400"/>
            </a:lvl3pPr>
            <a:lvl4pPr marL="1371600" indent="0" latinLnBrk="0">
              <a:buNone/>
              <a:defRPr kumimoji="1" lang="ja-JP" sz="2000"/>
            </a:lvl4pPr>
            <a:lvl5pPr marL="1828800" indent="0" latinLnBrk="0">
              <a:buNone/>
              <a:defRPr kumimoji="1" lang="ja-JP" sz="2000"/>
            </a:lvl5pPr>
            <a:lvl6pPr marL="2286000" indent="0" latinLnBrk="0">
              <a:buNone/>
              <a:defRPr kumimoji="1" lang="ja-JP" sz="2000"/>
            </a:lvl6pPr>
            <a:lvl7pPr marL="2743200" indent="0" latinLnBrk="0">
              <a:buNone/>
              <a:defRPr kumimoji="1" lang="ja-JP" sz="2000"/>
            </a:lvl7pPr>
            <a:lvl8pPr marL="3200400" indent="0" latinLnBrk="0">
              <a:buNone/>
              <a:defRPr kumimoji="1" lang="ja-JP" sz="2000"/>
            </a:lvl8pPr>
            <a:lvl9pPr marL="3657600" indent="0" latinLnBrk="0">
              <a:buNone/>
              <a:defRPr kumimoji="1" lang="ja-JP" sz="2000"/>
            </a:lvl9pPr>
          </a:lstStyle>
          <a:p>
            <a:r>
              <a:rPr kumimoji="1" lang="ja-JP" altLang="en-US" smtClean="0"/>
              <a:t>アイコンをクリックして図を追加</a:t>
            </a:r>
            <a:endParaRPr kumimoji="1" lang="ja-JP"/>
          </a:p>
        </p:txBody>
      </p:sp>
      <p:sp>
        <p:nvSpPr>
          <p:cNvPr id="4" name="テキスト プレースホルダー 3"/>
          <p:cNvSpPr>
            <a:spLocks noGrp="1"/>
          </p:cNvSpPr>
          <p:nvPr>
            <p:ph type="body" sz="half" idx="2"/>
          </p:nvPr>
        </p:nvSpPr>
        <p:spPr>
          <a:xfrm>
            <a:off x="7923212" y="4423913"/>
            <a:ext cx="3124201" cy="1748287"/>
          </a:xfrm>
        </p:spPr>
        <p:txBody>
          <a:bodyPr>
            <a:normAutofit/>
          </a:bodyPr>
          <a:lstStyle>
            <a:lvl1pPr marL="0" indent="0" latinLnBrk="0">
              <a:spcBef>
                <a:spcPts val="1200"/>
              </a:spcBef>
              <a:buNone/>
              <a:defRPr kumimoji="1" lang="ja-JP" sz="1600"/>
            </a:lvl1pPr>
            <a:lvl2pPr marL="457200" indent="0" latinLnBrk="0">
              <a:buNone/>
              <a:defRPr kumimoji="1" lang="ja-JP" sz="1200"/>
            </a:lvl2pPr>
            <a:lvl3pPr marL="914400" indent="0" latinLnBrk="0">
              <a:buNone/>
              <a:defRPr kumimoji="1" lang="ja-JP" sz="1000"/>
            </a:lvl3pPr>
            <a:lvl4pPr marL="1371600" indent="0" latinLnBrk="0">
              <a:buNone/>
              <a:defRPr kumimoji="1" lang="ja-JP" sz="900"/>
            </a:lvl4pPr>
            <a:lvl5pPr marL="1828800" indent="0" latinLnBrk="0">
              <a:buNone/>
              <a:defRPr kumimoji="1" lang="ja-JP" sz="900"/>
            </a:lvl5pPr>
            <a:lvl6pPr marL="2286000" indent="0" latinLnBrk="0">
              <a:buNone/>
              <a:defRPr kumimoji="1" lang="ja-JP" sz="900"/>
            </a:lvl6pPr>
            <a:lvl7pPr marL="2743200" indent="0" latinLnBrk="0">
              <a:buNone/>
              <a:defRPr kumimoji="1" lang="ja-JP" sz="900"/>
            </a:lvl7pPr>
            <a:lvl8pPr marL="3200400" indent="0" latinLnBrk="0">
              <a:buNone/>
              <a:defRPr kumimoji="1" lang="ja-JP" sz="900"/>
            </a:lvl8pPr>
            <a:lvl9pPr marL="3657600" indent="0" latinLnBrk="0">
              <a:buNone/>
              <a:defRPr kumimoji="1" lang="ja-JP" sz="900"/>
            </a:lvl9pPr>
          </a:lstStyle>
          <a:p>
            <a:pPr lvl="0"/>
            <a:r>
              <a:rPr kumimoji="1" lang="ja-JP" altLang="en-US" smtClean="0"/>
              <a:t>マスター テキストの書式設定</a:t>
            </a:r>
          </a:p>
        </p:txBody>
      </p:sp>
      <p:sp>
        <p:nvSpPr>
          <p:cNvPr id="12" name="日付プレースホルダー 11"/>
          <p:cNvSpPr>
            <a:spLocks noGrp="1"/>
          </p:cNvSpPr>
          <p:nvPr>
            <p:ph type="dt" sz="half" idx="10"/>
          </p:nvPr>
        </p:nvSpPr>
        <p:spPr/>
        <p:txBody>
          <a:bodyPr/>
          <a:lstStyle/>
          <a:p>
            <a:fld id="{A753D76A-AFCE-4D96-B917-CBEF96F7D1EB}" type="datetimeFigureOut">
              <a:pPr/>
              <a:t>2013/9/21</a:t>
            </a:fld>
            <a:endParaRPr kumimoji="1" lang="ja-JP"/>
          </a:p>
        </p:txBody>
      </p:sp>
      <p:sp>
        <p:nvSpPr>
          <p:cNvPr id="13" name="フッター プレースホルダー 12"/>
          <p:cNvSpPr>
            <a:spLocks noGrp="1"/>
          </p:cNvSpPr>
          <p:nvPr>
            <p:ph type="ftr" sz="quarter" idx="11"/>
          </p:nvPr>
        </p:nvSpPr>
        <p:spPr/>
        <p:txBody>
          <a:bodyPr/>
          <a:lstStyle/>
          <a:p>
            <a:endParaRPr kumimoji="1" lang="ja-JP"/>
          </a:p>
        </p:txBody>
      </p:sp>
      <p:sp>
        <p:nvSpPr>
          <p:cNvPr id="14" name="スライド番号プレースホルダー 13"/>
          <p:cNvSpPr>
            <a:spLocks noGrp="1"/>
          </p:cNvSpPr>
          <p:nvPr>
            <p:ph type="sldNum" sz="quarter" idx="12"/>
          </p:nvPr>
        </p:nvSpPr>
        <p:spPr/>
        <p:txBody>
          <a:bodyPr/>
          <a:lstStyle/>
          <a:p>
            <a:fld id="{F25A965E-3C11-4F28-82DC-E30D63FAC43C}" type="slidenum">
              <a:pPr/>
              <a:t>‹#›</a:t>
            </a:fld>
            <a:endParaRPr kumimoji="1" lang="ja-JP"/>
          </a:p>
        </p:txBody>
      </p:sp>
    </p:spTree>
    <p:extLst>
      <p:ext uri="{BB962C8B-B14F-4D97-AF65-F5344CB8AC3E}">
        <p14:creationId xmlns:p14="http://schemas.microsoft.com/office/powerpoint/2010/main" val="295547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日付プレースホルダー 3"/>
          <p:cNvSpPr>
            <a:spLocks noGrp="1"/>
          </p:cNvSpPr>
          <p:nvPr>
            <p:ph type="dt" sz="half" idx="10"/>
          </p:nvPr>
        </p:nvSpPr>
        <p:spPr/>
        <p:txBody>
          <a:bodyPr/>
          <a:lstStyle/>
          <a:p>
            <a:fld id="{A753D76A-AFCE-4D96-B917-CBEF96F7D1EB}" type="datetimeFigureOut">
              <a:t>2013/9/21</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F25A965E-3C11-4F28-82DC-E30D63FAC43C}" type="slidenum">
              <a:t>‹#›</a:t>
            </a:fld>
            <a:endParaRPr kumimoji="1" lang="ja-JP"/>
          </a:p>
        </p:txBody>
      </p:sp>
    </p:spTree>
    <p:extLst>
      <p:ext uri="{BB962C8B-B14F-4D97-AF65-F5344CB8AC3E}">
        <p14:creationId xmlns:p14="http://schemas.microsoft.com/office/powerpoint/2010/main" val="303487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18612" y="685801"/>
            <a:ext cx="1828801" cy="5486400"/>
          </a:xfrm>
        </p:spPr>
        <p:txBody>
          <a:bodyPr vert="eaVert"/>
          <a:lstStyle/>
          <a:p>
            <a:r>
              <a:rPr kumimoji="1" lang="ja-JP" altLang="en-US" smtClean="0"/>
              <a:t>マスター タイトルの書式設定</a:t>
            </a:r>
            <a:endParaRPr kumimoji="1" lang="ja-JP"/>
          </a:p>
        </p:txBody>
      </p:sp>
      <p:sp>
        <p:nvSpPr>
          <p:cNvPr id="3" name="縦書きテキスト プレースホルダー 2"/>
          <p:cNvSpPr>
            <a:spLocks noGrp="1"/>
          </p:cNvSpPr>
          <p:nvPr>
            <p:ph type="body" orient="vert" idx="1"/>
          </p:nvPr>
        </p:nvSpPr>
        <p:spPr>
          <a:xfrm>
            <a:off x="1141413" y="685800"/>
            <a:ext cx="7924799" cy="5486400"/>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日付プレースホルダー 3"/>
          <p:cNvSpPr>
            <a:spLocks noGrp="1"/>
          </p:cNvSpPr>
          <p:nvPr>
            <p:ph type="dt" sz="half" idx="10"/>
          </p:nvPr>
        </p:nvSpPr>
        <p:spPr/>
        <p:txBody>
          <a:bodyPr/>
          <a:lstStyle/>
          <a:p>
            <a:fld id="{A753D76A-AFCE-4D96-B917-CBEF96F7D1EB}" type="datetimeFigureOut">
              <a:t>2013/9/21</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F25A965E-3C11-4F28-82DC-E30D63FAC43C}" type="slidenum">
              <a:t>‹#›</a:t>
            </a:fld>
            <a:endParaRPr kumimoji="1" lang="ja-JP"/>
          </a:p>
        </p:txBody>
      </p:sp>
    </p:spTree>
    <p:extLst>
      <p:ext uri="{BB962C8B-B14F-4D97-AF65-F5344CB8AC3E}">
        <p14:creationId xmlns:p14="http://schemas.microsoft.com/office/powerpoint/2010/main" val="121322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写真付きタイトルスライド">
    <p:spTree>
      <p:nvGrpSpPr>
        <p:cNvPr id="1" name=""/>
        <p:cNvGrpSpPr/>
        <p:nvPr/>
      </p:nvGrpSpPr>
      <p:grpSpPr>
        <a:xfrm>
          <a:off x="0" y="0"/>
          <a:ext cx="0" cy="0"/>
          <a:chOff x="0" y="0"/>
          <a:chExt cx="0" cy="0"/>
        </a:xfrm>
      </p:grpSpPr>
      <p:sp>
        <p:nvSpPr>
          <p:cNvPr id="7" name="長方形 6"/>
          <p:cNvSpPr/>
          <p:nvPr/>
        </p:nvSpPr>
        <p:spPr bwMode="gray">
          <a:xfrm rot="120000">
            <a:off x="4600738" y="740343"/>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長方形 7"/>
          <p:cNvSpPr/>
          <p:nvPr/>
        </p:nvSpPr>
        <p:spPr bwMode="gray">
          <a:xfrm rot="185582">
            <a:off x="1414576" y="762623"/>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長方形 8"/>
          <p:cNvSpPr/>
          <p:nvPr/>
        </p:nvSpPr>
        <p:spPr bwMode="gray">
          <a:xfrm rot="21480000">
            <a:off x="7775260" y="727477"/>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日付プレースホルダー 3"/>
          <p:cNvSpPr>
            <a:spLocks noGrp="1"/>
          </p:cNvSpPr>
          <p:nvPr>
            <p:ph type="dt" sz="half" idx="10"/>
          </p:nvPr>
        </p:nvSpPr>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fld id="{A753D76A-AFCE-4D96-B917-CBEF96F7D1EB}" type="datetimeFigureOut">
              <a:rPr lang="en-US" altLang="ja-JP" smtClean="0"/>
              <a:pPr/>
              <a:t>9/21/2013</a:t>
            </a:fld>
            <a:endParaRPr lang="ja-JP" altLang="en-US"/>
          </a:p>
        </p:txBody>
      </p:sp>
      <p:sp>
        <p:nvSpPr>
          <p:cNvPr id="5" name="フッター プレースホルダー 4"/>
          <p:cNvSpPr>
            <a:spLocks noGrp="1"/>
          </p:cNvSpPr>
          <p:nvPr>
            <p:ph type="ftr" sz="quarter" idx="11"/>
          </p:nvPr>
        </p:nvSpPr>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fld id="{F25A965E-3C11-4F28-82DC-E30D63FAC43C}" type="slidenum">
              <a:rPr lang="en-US" altLang="ja-JP" smtClean="0"/>
              <a:pPr/>
              <a:t>‹#›</a:t>
            </a:fld>
            <a:endParaRPr lang="en-US" altLang="ja-JP"/>
          </a:p>
        </p:txBody>
      </p:sp>
      <p:sp>
        <p:nvSpPr>
          <p:cNvPr id="11" name="図プレースホルダー 10"/>
          <p:cNvSpPr>
            <a:spLocks noGrp="1"/>
          </p:cNvSpPr>
          <p:nvPr>
            <p:ph type="pic" sz="quarter" idx="13"/>
          </p:nvPr>
        </p:nvSpPr>
        <p:spPr bwMode="gray">
          <a:xfrm>
            <a:off x="1634550" y="917753"/>
            <a:ext cx="2592388" cy="331470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latinLnBrk="0">
              <a:buNone/>
              <a:defRPr kumimoji="1" lang="ja-JP">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smtClean="0"/>
              <a:t>アイコンをクリックして図を追加</a:t>
            </a:r>
            <a:endParaRPr kumimoji="1" lang="ja-JP"/>
          </a:p>
        </p:txBody>
      </p:sp>
      <p:sp>
        <p:nvSpPr>
          <p:cNvPr id="12" name="図プレースホルダー 10"/>
          <p:cNvSpPr>
            <a:spLocks noGrp="1"/>
          </p:cNvSpPr>
          <p:nvPr>
            <p:ph type="pic" sz="quarter" idx="14"/>
          </p:nvPr>
        </p:nvSpPr>
        <p:spPr bwMode="gray">
          <a:xfrm>
            <a:off x="4787507" y="917753"/>
            <a:ext cx="2592388" cy="331470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latinLnBrk="0">
              <a:buNone/>
              <a:defRPr kumimoji="1" lang="ja-JP">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smtClean="0"/>
              <a:t>アイコンをクリックして図を追加</a:t>
            </a:r>
            <a:endParaRPr kumimoji="1" lang="ja-JP"/>
          </a:p>
        </p:txBody>
      </p:sp>
      <p:sp>
        <p:nvSpPr>
          <p:cNvPr id="13" name="図プレースホルダー 10"/>
          <p:cNvSpPr>
            <a:spLocks noGrp="1"/>
          </p:cNvSpPr>
          <p:nvPr>
            <p:ph type="pic" sz="quarter" idx="15"/>
          </p:nvPr>
        </p:nvSpPr>
        <p:spPr bwMode="gray">
          <a:xfrm>
            <a:off x="7940463" y="917753"/>
            <a:ext cx="2592388" cy="3314701"/>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latinLnBrk="0">
              <a:buNone/>
              <a:defRPr kumimoji="1" lang="ja-JP">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smtClean="0"/>
              <a:t>アイコンをクリックして図を追加</a:t>
            </a:r>
            <a:endParaRPr kumimoji="1" lang="ja-JP"/>
          </a:p>
        </p:txBody>
      </p:sp>
      <p:sp>
        <p:nvSpPr>
          <p:cNvPr id="3" name="サブタイトル 2"/>
          <p:cNvSpPr>
            <a:spLocks noGrp="1"/>
          </p:cNvSpPr>
          <p:nvPr>
            <p:ph type="subTitle" idx="1"/>
          </p:nvPr>
        </p:nvSpPr>
        <p:spPr>
          <a:xfrm>
            <a:off x="1522413" y="5791200"/>
            <a:ext cx="9144000" cy="457200"/>
          </a:xfrm>
        </p:spPr>
        <p:txBody>
          <a:bodyPr wrap="square">
            <a:normAutofit/>
          </a:bodyPr>
          <a:lstStyle>
            <a:lvl1pPr marL="0" indent="0" algn="ctr" latinLnBrk="0">
              <a:spcBef>
                <a:spcPts val="0"/>
              </a:spcBef>
              <a:buNone/>
              <a:defRPr kumimoji="1" lang="ja-JP" sz="2400">
                <a:solidFill>
                  <a:schemeClr val="tx1">
                    <a:lumMod val="90000"/>
                    <a:lumOff val="10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lgn="ctr" latinLnBrk="0">
              <a:buNone/>
              <a:defRPr kumimoji="1" lang="ja-JP">
                <a:solidFill>
                  <a:schemeClr val="tx1">
                    <a:tint val="75000"/>
                  </a:schemeClr>
                </a:solidFill>
              </a:defRPr>
            </a:lvl2pPr>
            <a:lvl3pPr marL="914400" indent="0" algn="ctr" latinLnBrk="0">
              <a:buNone/>
              <a:defRPr kumimoji="1" lang="ja-JP">
                <a:solidFill>
                  <a:schemeClr val="tx1">
                    <a:tint val="75000"/>
                  </a:schemeClr>
                </a:solidFill>
              </a:defRPr>
            </a:lvl3pPr>
            <a:lvl4pPr marL="1371600" indent="0" algn="ctr" latinLnBrk="0">
              <a:buNone/>
              <a:defRPr kumimoji="1" lang="ja-JP">
                <a:solidFill>
                  <a:schemeClr val="tx1">
                    <a:tint val="75000"/>
                  </a:schemeClr>
                </a:solidFill>
              </a:defRPr>
            </a:lvl4pPr>
            <a:lvl5pPr marL="1828800" indent="0" algn="ctr" latinLnBrk="0">
              <a:buNone/>
              <a:defRPr kumimoji="1" lang="ja-JP">
                <a:solidFill>
                  <a:schemeClr val="tx1">
                    <a:tint val="75000"/>
                  </a:schemeClr>
                </a:solidFill>
              </a:defRPr>
            </a:lvl5pPr>
            <a:lvl6pPr marL="2286000" indent="0" algn="ctr" latinLnBrk="0">
              <a:buNone/>
              <a:defRPr kumimoji="1" lang="ja-JP">
                <a:solidFill>
                  <a:schemeClr val="tx1">
                    <a:tint val="75000"/>
                  </a:schemeClr>
                </a:solidFill>
              </a:defRPr>
            </a:lvl6pPr>
            <a:lvl7pPr marL="2743200" indent="0" algn="ctr" latinLnBrk="0">
              <a:buNone/>
              <a:defRPr kumimoji="1" lang="ja-JP">
                <a:solidFill>
                  <a:schemeClr val="tx1">
                    <a:tint val="75000"/>
                  </a:schemeClr>
                </a:solidFill>
              </a:defRPr>
            </a:lvl7pPr>
            <a:lvl8pPr marL="3200400" indent="0" algn="ctr" latinLnBrk="0">
              <a:buNone/>
              <a:defRPr kumimoji="1" lang="ja-JP">
                <a:solidFill>
                  <a:schemeClr val="tx1">
                    <a:tint val="75000"/>
                  </a:schemeClr>
                </a:solidFill>
              </a:defRPr>
            </a:lvl8pPr>
            <a:lvl9pPr marL="3657600" indent="0" algn="ctr" latinLnBrk="0">
              <a:buNone/>
              <a:defRPr kumimoji="1" lang="ja-JP">
                <a:solidFill>
                  <a:schemeClr val="tx1">
                    <a:tint val="75000"/>
                  </a:schemeClr>
                </a:solidFill>
              </a:defRPr>
            </a:lvl9pPr>
          </a:lstStyle>
          <a:p>
            <a:r>
              <a:rPr kumimoji="1" lang="ja-JP" altLang="en-US" smtClean="0"/>
              <a:t>マスター サブタイトルの書式設定</a:t>
            </a:r>
            <a:endParaRPr kumimoji="1" lang="ja-JP"/>
          </a:p>
        </p:txBody>
      </p:sp>
      <p:sp>
        <p:nvSpPr>
          <p:cNvPr id="2" name="タイトル 1"/>
          <p:cNvSpPr>
            <a:spLocks noGrp="1"/>
          </p:cNvSpPr>
          <p:nvPr>
            <p:ph type="ctrTitle"/>
          </p:nvPr>
        </p:nvSpPr>
        <p:spPr>
          <a:xfrm>
            <a:off x="1522412" y="4843464"/>
            <a:ext cx="9144002" cy="947736"/>
          </a:xfrm>
        </p:spPr>
        <p:txBody>
          <a:bodyPr>
            <a:normAutofit/>
          </a:bodyPr>
          <a:lstStyle>
            <a:lvl1pPr algn="ctr" latinLnBrk="0">
              <a:lnSpc>
                <a:spcPct val="80000"/>
              </a:lnSpc>
              <a:defRPr kumimoji="1" lang="ja-JP" sz="66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smtClean="0"/>
              <a:t>マスター タイトルの書式設定</a:t>
            </a:r>
            <a:endParaRPr kumimoji="1" lang="ja-JP"/>
          </a:p>
        </p:txBody>
      </p:sp>
    </p:spTree>
    <p:extLst>
      <p:ext uri="{BB962C8B-B14F-4D97-AF65-F5344CB8AC3E}">
        <p14:creationId xmlns:p14="http://schemas.microsoft.com/office/powerpoint/2010/main" val="311100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写真の代替タイトルスライド">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A753D76A-AFCE-4D96-B917-CBEF96F7D1EB}" type="datetimeFigureOut">
              <a:t>2013/9/21</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F25A965E-3C11-4F28-82DC-E30D63FAC43C}" type="slidenum">
              <a:t>‹#›</a:t>
            </a:fld>
            <a:endParaRPr kumimoji="1" lang="ja-JP"/>
          </a:p>
        </p:txBody>
      </p:sp>
      <p:sp>
        <p:nvSpPr>
          <p:cNvPr id="11" name="図プレースホルダー 10"/>
          <p:cNvSpPr>
            <a:spLocks noGrp="1"/>
          </p:cNvSpPr>
          <p:nvPr>
            <p:ph type="pic" sz="quarter" idx="13"/>
          </p:nvPr>
        </p:nvSpPr>
        <p:spPr>
          <a:xfrm>
            <a:off x="1853090"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tIns="457200"/>
          <a:lstStyle>
            <a:lvl1pPr marL="0" indent="0" algn="ctr" latinLnBrk="0">
              <a:buNone/>
              <a:defRPr kumimoji="1" lang="ja-JP"/>
            </a:lvl1pPr>
          </a:lstStyle>
          <a:p>
            <a:r>
              <a:rPr kumimoji="1" lang="ja-JP" altLang="en-US" smtClean="0"/>
              <a:t>アイコンをクリックして図を追加</a:t>
            </a:r>
            <a:endParaRPr kumimoji="1" lang="ja-JP"/>
          </a:p>
        </p:txBody>
      </p:sp>
      <p:sp>
        <p:nvSpPr>
          <p:cNvPr id="12" name="図プレースホルダー 10"/>
          <p:cNvSpPr>
            <a:spLocks noGrp="1"/>
          </p:cNvSpPr>
          <p:nvPr>
            <p:ph type="pic" sz="quarter" idx="14"/>
          </p:nvPr>
        </p:nvSpPr>
        <p:spPr>
          <a:xfrm>
            <a:off x="4722812"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0">
            <a:normAutofit/>
          </a:bodyPr>
          <a:lstStyle>
            <a:lvl1pPr marL="0" indent="-228600" algn="ctr" latinLnBrk="0">
              <a:buNone/>
              <a:defRPr kumimoji="1" lang="ja-JP"/>
            </a:lvl1pPr>
          </a:lstStyle>
          <a:p>
            <a:pPr marL="45720" lvl="0" indent="0" algn="ctr"/>
            <a:r>
              <a:rPr kumimoji="1" lang="ja-JP" altLang="en-US" smtClean="0"/>
              <a:t>アイコンをクリックして図を追加</a:t>
            </a:r>
            <a:endParaRPr kumimoji="1" lang="ja-JP"/>
          </a:p>
        </p:txBody>
      </p:sp>
      <p:sp>
        <p:nvSpPr>
          <p:cNvPr id="13" name="図プレースホルダー 10"/>
          <p:cNvSpPr>
            <a:spLocks noGrp="1"/>
          </p:cNvSpPr>
          <p:nvPr>
            <p:ph type="pic" sz="quarter" idx="15"/>
          </p:nvPr>
        </p:nvSpPr>
        <p:spPr>
          <a:xfrm>
            <a:off x="7592534"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0">
            <a:normAutofit/>
          </a:bodyPr>
          <a:lstStyle>
            <a:lvl1pPr marL="0" indent="-228600" algn="ctr" latinLnBrk="0">
              <a:buNone/>
              <a:defRPr kumimoji="1" lang="ja-JP"/>
            </a:lvl1pPr>
          </a:lstStyle>
          <a:p>
            <a:pPr marL="45720" lvl="0" indent="0" algn="ctr"/>
            <a:r>
              <a:rPr kumimoji="1" lang="ja-JP" altLang="en-US" smtClean="0"/>
              <a:t>アイコンをクリックして図を追加</a:t>
            </a:r>
            <a:endParaRPr kumimoji="1" lang="ja-JP"/>
          </a:p>
        </p:txBody>
      </p:sp>
      <p:sp>
        <p:nvSpPr>
          <p:cNvPr id="3" name="サブタイトル 2"/>
          <p:cNvSpPr>
            <a:spLocks noGrp="1"/>
          </p:cNvSpPr>
          <p:nvPr>
            <p:ph type="subTitle" idx="1"/>
          </p:nvPr>
        </p:nvSpPr>
        <p:spPr>
          <a:xfrm>
            <a:off x="1522413" y="5791200"/>
            <a:ext cx="9144000" cy="457200"/>
          </a:xfrm>
        </p:spPr>
        <p:txBody>
          <a:bodyPr wrap="square">
            <a:normAutofit/>
          </a:bodyPr>
          <a:lstStyle>
            <a:lvl1pPr marL="0" indent="0" algn="ctr" latinLnBrk="0">
              <a:spcBef>
                <a:spcPts val="0"/>
              </a:spcBef>
              <a:buNone/>
              <a:defRPr kumimoji="1" lang="ja-JP" sz="2400">
                <a:solidFill>
                  <a:schemeClr val="tx1">
                    <a:lumMod val="90000"/>
                    <a:lumOff val="10000"/>
                  </a:schemeClr>
                </a:solidFill>
              </a:defRPr>
            </a:lvl1pPr>
            <a:lvl2pPr marL="457200" indent="0" algn="ctr" latinLnBrk="0">
              <a:buNone/>
              <a:defRPr kumimoji="1" lang="ja-JP">
                <a:solidFill>
                  <a:schemeClr val="tx1">
                    <a:tint val="75000"/>
                  </a:schemeClr>
                </a:solidFill>
              </a:defRPr>
            </a:lvl2pPr>
            <a:lvl3pPr marL="914400" indent="0" algn="ctr" latinLnBrk="0">
              <a:buNone/>
              <a:defRPr kumimoji="1" lang="ja-JP">
                <a:solidFill>
                  <a:schemeClr val="tx1">
                    <a:tint val="75000"/>
                  </a:schemeClr>
                </a:solidFill>
              </a:defRPr>
            </a:lvl3pPr>
            <a:lvl4pPr marL="1371600" indent="0" algn="ctr" latinLnBrk="0">
              <a:buNone/>
              <a:defRPr kumimoji="1" lang="ja-JP">
                <a:solidFill>
                  <a:schemeClr val="tx1">
                    <a:tint val="75000"/>
                  </a:schemeClr>
                </a:solidFill>
              </a:defRPr>
            </a:lvl4pPr>
            <a:lvl5pPr marL="1828800" indent="0" algn="ctr" latinLnBrk="0">
              <a:buNone/>
              <a:defRPr kumimoji="1" lang="ja-JP">
                <a:solidFill>
                  <a:schemeClr val="tx1">
                    <a:tint val="75000"/>
                  </a:schemeClr>
                </a:solidFill>
              </a:defRPr>
            </a:lvl5pPr>
            <a:lvl6pPr marL="2286000" indent="0" algn="ctr" latinLnBrk="0">
              <a:buNone/>
              <a:defRPr kumimoji="1" lang="ja-JP">
                <a:solidFill>
                  <a:schemeClr val="tx1">
                    <a:tint val="75000"/>
                  </a:schemeClr>
                </a:solidFill>
              </a:defRPr>
            </a:lvl6pPr>
            <a:lvl7pPr marL="2743200" indent="0" algn="ctr" latinLnBrk="0">
              <a:buNone/>
              <a:defRPr kumimoji="1" lang="ja-JP">
                <a:solidFill>
                  <a:schemeClr val="tx1">
                    <a:tint val="75000"/>
                  </a:schemeClr>
                </a:solidFill>
              </a:defRPr>
            </a:lvl7pPr>
            <a:lvl8pPr marL="3200400" indent="0" algn="ctr" latinLnBrk="0">
              <a:buNone/>
              <a:defRPr kumimoji="1" lang="ja-JP">
                <a:solidFill>
                  <a:schemeClr val="tx1">
                    <a:tint val="75000"/>
                  </a:schemeClr>
                </a:solidFill>
              </a:defRPr>
            </a:lvl8pPr>
            <a:lvl9pPr marL="3657600" indent="0" algn="ctr" latinLnBrk="0">
              <a:buNone/>
              <a:defRPr kumimoji="1" lang="ja-JP">
                <a:solidFill>
                  <a:schemeClr val="tx1">
                    <a:tint val="75000"/>
                  </a:schemeClr>
                </a:solidFill>
              </a:defRPr>
            </a:lvl9pPr>
          </a:lstStyle>
          <a:p>
            <a:r>
              <a:rPr kumimoji="1" lang="ja-JP" altLang="en-US" smtClean="0"/>
              <a:t>マスター サブタイトルの書式設定</a:t>
            </a:r>
            <a:endParaRPr kumimoji="1" lang="ja-JP"/>
          </a:p>
        </p:txBody>
      </p:sp>
      <p:sp>
        <p:nvSpPr>
          <p:cNvPr id="2" name="タイトル 1"/>
          <p:cNvSpPr>
            <a:spLocks noGrp="1"/>
          </p:cNvSpPr>
          <p:nvPr>
            <p:ph type="ctrTitle"/>
          </p:nvPr>
        </p:nvSpPr>
        <p:spPr>
          <a:xfrm>
            <a:off x="1522413" y="4843464"/>
            <a:ext cx="9144002" cy="947736"/>
          </a:xfrm>
        </p:spPr>
        <p:txBody>
          <a:bodyPr>
            <a:normAutofit/>
          </a:bodyPr>
          <a:lstStyle>
            <a:lvl1pPr algn="ctr" latinLnBrk="0">
              <a:lnSpc>
                <a:spcPct val="80000"/>
              </a:lnSpc>
              <a:defRPr kumimoji="1" lang="ja-JP" sz="6600">
                <a:solidFill>
                  <a:schemeClr val="tx1">
                    <a:lumMod val="75000"/>
                    <a:lumOff val="25000"/>
                  </a:schemeClr>
                </a:solidFill>
              </a:defRPr>
            </a:lvl1pPr>
          </a:lstStyle>
          <a:p>
            <a:r>
              <a:rPr kumimoji="1" lang="ja-JP" altLang="en-US" smtClean="0"/>
              <a:t>マスター タイトルの書式設定</a:t>
            </a:r>
            <a:endParaRPr kumimoji="1" lang="ja-JP"/>
          </a:p>
        </p:txBody>
      </p:sp>
    </p:spTree>
    <p:extLst>
      <p:ext uri="{BB962C8B-B14F-4D97-AF65-F5344CB8AC3E}">
        <p14:creationId xmlns:p14="http://schemas.microsoft.com/office/powerpoint/2010/main" val="364260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p>
        </p:txBody>
      </p:sp>
      <p:sp>
        <p:nvSpPr>
          <p:cNvPr id="3" name="コンテンツ プレースホルダー 2"/>
          <p:cNvSpPr>
            <a:spLocks noGrp="1"/>
          </p:cNvSpPr>
          <p:nvPr>
            <p:ph idx="1"/>
          </p:nvPr>
        </p:nvSpPr>
        <p:spPr/>
        <p:txBody>
          <a:bodyPr/>
          <a:lstStyle>
            <a:lvl5pPr latinLnBrk="0">
              <a:defRPr kumimoji="1" lang="ja-JP"/>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日付プレースホルダー 3"/>
          <p:cNvSpPr>
            <a:spLocks noGrp="1"/>
          </p:cNvSpPr>
          <p:nvPr>
            <p:ph type="dt" sz="half" idx="10"/>
          </p:nvPr>
        </p:nvSpPr>
        <p:spPr/>
        <p:txBody>
          <a:bodyPr/>
          <a:lstStyle/>
          <a:p>
            <a:fld id="{A753D76A-AFCE-4D96-B917-CBEF96F7D1EB}" type="datetimeFigureOut">
              <a:t>2013/9/21</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F25A965E-3C11-4F28-82DC-E30D63FAC43C}" type="slidenum">
              <a:t>‹#›</a:t>
            </a:fld>
            <a:endParaRPr kumimoji="1" lang="ja-JP"/>
          </a:p>
        </p:txBody>
      </p:sp>
    </p:spTree>
    <p:extLst>
      <p:ext uri="{BB962C8B-B14F-4D97-AF65-F5344CB8AC3E}">
        <p14:creationId xmlns:p14="http://schemas.microsoft.com/office/powerpoint/2010/main" val="217188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タイトルと写真のコンテンツ">
    <p:spTree>
      <p:nvGrpSpPr>
        <p:cNvPr id="1" name=""/>
        <p:cNvGrpSpPr/>
        <p:nvPr/>
      </p:nvGrpSpPr>
      <p:grpSpPr>
        <a:xfrm>
          <a:off x="0" y="0"/>
          <a:ext cx="0" cy="0"/>
          <a:chOff x="0" y="0"/>
          <a:chExt cx="0" cy="0"/>
        </a:xfrm>
      </p:grpSpPr>
      <p:sp>
        <p:nvSpPr>
          <p:cNvPr id="7" name="角の丸い四角形 6"/>
          <p:cNvSpPr/>
          <p:nvPr/>
        </p:nvSpPr>
        <p:spPr bwMode="gray">
          <a:xfrm>
            <a:off x="2159492" y="0"/>
            <a:ext cx="9345120" cy="6858000"/>
          </a:xfrm>
          <a:prstGeom prst="roundRect">
            <a:avLst>
              <a:gd name="adj" fmla="val 0"/>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cxnSp>
        <p:nvCxnSpPr>
          <p:cNvPr id="8" name="直線コネクタ 7"/>
          <p:cNvCxnSpPr/>
          <p:nvPr/>
        </p:nvCxnSpPr>
        <p:spPr>
          <a:xfrm>
            <a:off x="23098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直線コネクタ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タイトル 1"/>
          <p:cNvSpPr>
            <a:spLocks noGrp="1"/>
          </p:cNvSpPr>
          <p:nvPr>
            <p:ph type="title"/>
          </p:nvPr>
        </p:nvSpPr>
        <p:spPr>
          <a:xfrm>
            <a:off x="2995612" y="319088"/>
            <a:ext cx="7670802" cy="1143000"/>
          </a:xfrm>
        </p:spPr>
        <p:txBody>
          <a:bodyPr/>
          <a:lstStyle/>
          <a:p>
            <a:r>
              <a:rPr kumimoji="1" lang="ja-JP" altLang="en-US" smtClean="0"/>
              <a:t>マスター タイトルの書式設定</a:t>
            </a:r>
            <a:endParaRPr kumimoji="1" lang="ja-JP"/>
          </a:p>
        </p:txBody>
      </p:sp>
      <p:sp>
        <p:nvSpPr>
          <p:cNvPr id="3" name="コンテンツ プレースホルダー 2"/>
          <p:cNvSpPr>
            <a:spLocks noGrp="1"/>
          </p:cNvSpPr>
          <p:nvPr>
            <p:ph idx="1"/>
          </p:nvPr>
        </p:nvSpPr>
        <p:spPr>
          <a:xfrm>
            <a:off x="2995612" y="1643063"/>
            <a:ext cx="7670802" cy="4529137"/>
          </a:xfrm>
        </p:spPr>
        <p:txBody>
          <a:bodyPr/>
          <a:lstStyle>
            <a:lvl5pPr latinLnBrk="0">
              <a:defRPr kumimoji="1" lang="ja-JP"/>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日付プレースホルダー 3"/>
          <p:cNvSpPr>
            <a:spLocks noGrp="1"/>
          </p:cNvSpPr>
          <p:nvPr>
            <p:ph type="dt" sz="half" idx="10"/>
          </p:nvPr>
        </p:nvSpPr>
        <p:spPr/>
        <p:txBody>
          <a:bodyPr/>
          <a:lstStyle/>
          <a:p>
            <a:fld id="{A753D76A-AFCE-4D96-B917-CBEF96F7D1EB}" type="datetimeFigureOut">
              <a:t>2013/9/21</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F25A965E-3C11-4F28-82DC-E30D63FAC43C}" type="slidenum">
              <a:t>‹#›</a:t>
            </a:fld>
            <a:endParaRPr kumimoji="1" lang="ja-JP"/>
          </a:p>
        </p:txBody>
      </p:sp>
      <p:sp>
        <p:nvSpPr>
          <p:cNvPr id="12" name="長方形 11"/>
          <p:cNvSpPr/>
          <p:nvPr/>
        </p:nvSpPr>
        <p:spPr bwMode="gray">
          <a:xfrm rot="21379692">
            <a:off x="322262" y="211183"/>
            <a:ext cx="1542449" cy="2051702"/>
          </a:xfrm>
          <a:prstGeom prst="rect">
            <a:avLst/>
          </a:prstGeom>
          <a:solidFill>
            <a:schemeClr val="bg1"/>
          </a:solidFill>
          <a:ln w="190500">
            <a:noFill/>
            <a:miter lim="800000"/>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sp>
        <p:nvSpPr>
          <p:cNvPr id="14" name="図プレースホルダー 13"/>
          <p:cNvSpPr>
            <a:spLocks noGrp="1"/>
          </p:cNvSpPr>
          <p:nvPr>
            <p:ph type="pic" sz="quarter" idx="13"/>
          </p:nvPr>
        </p:nvSpPr>
        <p:spPr bwMode="gray">
          <a:xfrm rot="180000">
            <a:off x="357415" y="280969"/>
            <a:ext cx="1446157" cy="1965874"/>
          </a:xfrm>
          <a:solidFill>
            <a:schemeClr val="bg1">
              <a:lumMod val="95000"/>
            </a:schemeClr>
          </a:solidFill>
          <a:ln w="76200">
            <a:solidFill>
              <a:schemeClr val="bg1"/>
            </a:solidFill>
            <a:miter lim="800000"/>
          </a:ln>
          <a:effectLst>
            <a:outerShdw blurRad="63500" algn="ctr" rotWithShape="0">
              <a:prstClr val="black">
                <a:alpha val="20000"/>
              </a:prstClr>
            </a:outerShdw>
          </a:effectLst>
        </p:spPr>
        <p:txBody>
          <a:bodyPr tIns="182880">
            <a:normAutofit/>
          </a:bodyPr>
          <a:lstStyle>
            <a:lvl1pPr marL="45720" indent="0" algn="ctr" latinLnBrk="0">
              <a:buNone/>
              <a:defRPr kumimoji="1" lang="ja-JP" sz="1600"/>
            </a:lvl1pPr>
          </a:lstStyle>
          <a:p>
            <a:r>
              <a:rPr kumimoji="1" lang="ja-JP" altLang="en-US" smtClean="0"/>
              <a:t>アイコンをクリックして図を追加</a:t>
            </a:r>
            <a:endParaRPr kumimoji="1" lang="ja-JP"/>
          </a:p>
        </p:txBody>
      </p:sp>
    </p:spTree>
    <p:extLst>
      <p:ext uri="{BB962C8B-B14F-4D97-AF65-F5344CB8AC3E}">
        <p14:creationId xmlns:p14="http://schemas.microsoft.com/office/powerpoint/2010/main" val="22659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522413" y="1643064"/>
            <a:ext cx="9144002" cy="2928936"/>
          </a:xfrm>
        </p:spPr>
        <p:txBody>
          <a:bodyPr anchor="b">
            <a:normAutofit/>
          </a:bodyPr>
          <a:lstStyle>
            <a:lvl1pPr algn="ctr" latinLnBrk="0">
              <a:lnSpc>
                <a:spcPct val="80000"/>
              </a:lnSpc>
              <a:defRPr kumimoji="1" lang="ja-JP" sz="6600" b="0" cap="none" baseline="0">
                <a:solidFill>
                  <a:schemeClr val="tx1">
                    <a:lumMod val="75000"/>
                    <a:lumOff val="25000"/>
                  </a:schemeClr>
                </a:solidFill>
              </a:defRPr>
            </a:lvl1pPr>
          </a:lstStyle>
          <a:p>
            <a:r>
              <a:rPr kumimoji="1" lang="ja-JP" altLang="en-US" smtClean="0"/>
              <a:t>マスター タイトルの書式設定</a:t>
            </a:r>
            <a:endParaRPr kumimoji="1" lang="ja-JP"/>
          </a:p>
        </p:txBody>
      </p:sp>
      <p:sp>
        <p:nvSpPr>
          <p:cNvPr id="3" name="テキスト プレースホルダー 2"/>
          <p:cNvSpPr>
            <a:spLocks noGrp="1"/>
          </p:cNvSpPr>
          <p:nvPr>
            <p:ph type="body" idx="1"/>
          </p:nvPr>
        </p:nvSpPr>
        <p:spPr>
          <a:xfrm>
            <a:off x="1522413" y="4572000"/>
            <a:ext cx="9144000" cy="1066799"/>
          </a:xfrm>
        </p:spPr>
        <p:txBody>
          <a:bodyPr anchor="t">
            <a:normAutofit/>
          </a:bodyPr>
          <a:lstStyle>
            <a:lvl1pPr marL="0" indent="0" algn="ctr" latinLnBrk="0">
              <a:spcBef>
                <a:spcPts val="0"/>
              </a:spcBef>
              <a:buNone/>
              <a:defRPr kumimoji="1" lang="ja-JP" sz="2400">
                <a:solidFill>
                  <a:schemeClr val="tx1">
                    <a:lumMod val="90000"/>
                    <a:lumOff val="10000"/>
                  </a:schemeClr>
                </a:solidFill>
              </a:defRPr>
            </a:lvl1pPr>
            <a:lvl2pPr marL="457200" indent="0" latinLnBrk="0">
              <a:buNone/>
              <a:defRPr kumimoji="1" lang="ja-JP" sz="1800">
                <a:solidFill>
                  <a:schemeClr val="tx1">
                    <a:tint val="75000"/>
                  </a:schemeClr>
                </a:solidFill>
              </a:defRPr>
            </a:lvl2pPr>
            <a:lvl3pPr marL="914400" indent="0" latinLnBrk="0">
              <a:buNone/>
              <a:defRPr kumimoji="1" lang="ja-JP" sz="1600">
                <a:solidFill>
                  <a:schemeClr val="tx1">
                    <a:tint val="75000"/>
                  </a:schemeClr>
                </a:solidFill>
              </a:defRPr>
            </a:lvl3pPr>
            <a:lvl4pPr marL="1371600" indent="0" latinLnBrk="0">
              <a:buNone/>
              <a:defRPr kumimoji="1" lang="ja-JP" sz="1400">
                <a:solidFill>
                  <a:schemeClr val="tx1">
                    <a:tint val="75000"/>
                  </a:schemeClr>
                </a:solidFill>
              </a:defRPr>
            </a:lvl4pPr>
            <a:lvl5pPr marL="1828800" indent="0" latinLnBrk="0">
              <a:buNone/>
              <a:defRPr kumimoji="1" lang="ja-JP" sz="1400">
                <a:solidFill>
                  <a:schemeClr val="tx1">
                    <a:tint val="75000"/>
                  </a:schemeClr>
                </a:solidFill>
              </a:defRPr>
            </a:lvl5pPr>
            <a:lvl6pPr marL="2286000" indent="0" latinLnBrk="0">
              <a:buNone/>
              <a:defRPr kumimoji="1" lang="ja-JP" sz="1400">
                <a:solidFill>
                  <a:schemeClr val="tx1">
                    <a:tint val="75000"/>
                  </a:schemeClr>
                </a:solidFill>
              </a:defRPr>
            </a:lvl6pPr>
            <a:lvl7pPr marL="2743200" indent="0" latinLnBrk="0">
              <a:buNone/>
              <a:defRPr kumimoji="1" lang="ja-JP" sz="1400">
                <a:solidFill>
                  <a:schemeClr val="tx1">
                    <a:tint val="75000"/>
                  </a:schemeClr>
                </a:solidFill>
              </a:defRPr>
            </a:lvl7pPr>
            <a:lvl8pPr marL="3200400" indent="0" latinLnBrk="0">
              <a:buNone/>
              <a:defRPr kumimoji="1" lang="ja-JP" sz="1400">
                <a:solidFill>
                  <a:schemeClr val="tx1">
                    <a:tint val="75000"/>
                  </a:schemeClr>
                </a:solidFill>
              </a:defRPr>
            </a:lvl8pPr>
            <a:lvl9pPr marL="3657600" indent="0" latinLnBrk="0">
              <a:buNone/>
              <a:defRPr kumimoji="1" lang="ja-JP"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753D76A-AFCE-4D96-B917-CBEF96F7D1EB}" type="datetimeFigureOut">
              <a:t>2013/9/21</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F25A965E-3C11-4F28-82DC-E30D63FAC43C}" type="slidenum">
              <a:t>‹#›</a:t>
            </a:fld>
            <a:endParaRPr kumimoji="1" lang="ja-JP"/>
          </a:p>
        </p:txBody>
      </p:sp>
    </p:spTree>
    <p:extLst>
      <p:ext uri="{BB962C8B-B14F-4D97-AF65-F5344CB8AC3E}">
        <p14:creationId xmlns:p14="http://schemas.microsoft.com/office/powerpoint/2010/main" val="293233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22414" y="319088"/>
            <a:ext cx="9144000" cy="1143000"/>
          </a:xfrm>
        </p:spPr>
        <p:txBody>
          <a:bodyPr/>
          <a:lstStyle/>
          <a:p>
            <a:r>
              <a:rPr kumimoji="1" lang="ja-JP" altLang="en-US" smtClean="0"/>
              <a:t>マスター タイトルの書式設定</a:t>
            </a:r>
            <a:endParaRPr kumimoji="1" lang="ja-JP"/>
          </a:p>
        </p:txBody>
      </p:sp>
      <p:sp>
        <p:nvSpPr>
          <p:cNvPr id="3" name="コンテンツ プレースホルダー 2"/>
          <p:cNvSpPr>
            <a:spLocks noGrp="1"/>
          </p:cNvSpPr>
          <p:nvPr>
            <p:ph sz="half" idx="1"/>
          </p:nvPr>
        </p:nvSpPr>
        <p:spPr>
          <a:xfrm>
            <a:off x="1522412" y="1643063"/>
            <a:ext cx="4480560" cy="4529137"/>
          </a:xfrm>
        </p:spPr>
        <p:txBody>
          <a:bodyPr>
            <a:normAutofit/>
          </a:bodyPr>
          <a:lstStyle>
            <a:lvl1pPr latinLnBrk="0">
              <a:defRPr kumimoji="1" lang="ja-JP" sz="2000"/>
            </a:lvl1pPr>
            <a:lvl2pPr latinLnBrk="0">
              <a:defRPr kumimoji="1" lang="ja-JP" sz="1800"/>
            </a:lvl2pPr>
            <a:lvl3pPr latinLnBrk="0">
              <a:defRPr kumimoji="1" lang="ja-JP" sz="1600"/>
            </a:lvl3pPr>
            <a:lvl4pPr latinLnBrk="0">
              <a:defRPr kumimoji="1" lang="ja-JP" sz="1400"/>
            </a:lvl4pPr>
            <a:lvl5pPr latinLnBrk="0">
              <a:defRPr kumimoji="1" lang="ja-JP" sz="1400"/>
            </a:lvl5pPr>
            <a:lvl6pPr latinLnBrk="0">
              <a:defRPr kumimoji="1" lang="ja-JP" sz="1400"/>
            </a:lvl6pPr>
            <a:lvl7pPr latinLnBrk="0">
              <a:defRPr kumimoji="1" lang="ja-JP" sz="1400"/>
            </a:lvl7pPr>
            <a:lvl8pPr latinLnBrk="0">
              <a:defRPr kumimoji="1" lang="ja-JP" sz="1400"/>
            </a:lvl8pPr>
            <a:lvl9pPr latinLnBrk="0">
              <a:defRPr kumimoji="1" lang="ja-JP" sz="14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コンテンツ プレースホルダー 3"/>
          <p:cNvSpPr>
            <a:spLocks noGrp="1"/>
          </p:cNvSpPr>
          <p:nvPr>
            <p:ph sz="half" idx="2"/>
          </p:nvPr>
        </p:nvSpPr>
        <p:spPr>
          <a:xfrm>
            <a:off x="6185854" y="1643063"/>
            <a:ext cx="4480560" cy="4529137"/>
          </a:xfrm>
        </p:spPr>
        <p:txBody>
          <a:bodyPr>
            <a:normAutofit/>
          </a:bodyPr>
          <a:lstStyle>
            <a:lvl1pPr latinLnBrk="0">
              <a:defRPr kumimoji="1" lang="ja-JP" sz="2000"/>
            </a:lvl1pPr>
            <a:lvl2pPr latinLnBrk="0">
              <a:defRPr kumimoji="1" lang="ja-JP" sz="1800"/>
            </a:lvl2pPr>
            <a:lvl3pPr latinLnBrk="0">
              <a:defRPr kumimoji="1" lang="ja-JP" sz="1600"/>
            </a:lvl3pPr>
            <a:lvl4pPr latinLnBrk="0">
              <a:defRPr kumimoji="1" lang="ja-JP" sz="1400"/>
            </a:lvl4pPr>
            <a:lvl5pPr latinLnBrk="0">
              <a:defRPr kumimoji="1" lang="ja-JP" sz="1400"/>
            </a:lvl5pPr>
            <a:lvl6pPr latinLnBrk="0">
              <a:defRPr kumimoji="1" lang="ja-JP" sz="1400"/>
            </a:lvl6pPr>
            <a:lvl7pPr latinLnBrk="0">
              <a:defRPr kumimoji="1" lang="ja-JP" sz="1400"/>
            </a:lvl7pPr>
            <a:lvl8pPr latinLnBrk="0">
              <a:defRPr kumimoji="1" lang="ja-JP" sz="1400"/>
            </a:lvl8pPr>
            <a:lvl9pPr latinLnBrk="0">
              <a:defRPr kumimoji="1" lang="ja-JP" sz="14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5" name="日付プレースホルダー 4"/>
          <p:cNvSpPr>
            <a:spLocks noGrp="1"/>
          </p:cNvSpPr>
          <p:nvPr>
            <p:ph type="dt" sz="half" idx="10"/>
          </p:nvPr>
        </p:nvSpPr>
        <p:spPr/>
        <p:txBody>
          <a:bodyPr/>
          <a:lstStyle/>
          <a:p>
            <a:fld id="{A753D76A-AFCE-4D96-B917-CBEF96F7D1EB}" type="datetimeFigureOut">
              <a:t>2013/9/21</a:t>
            </a:fld>
            <a:endParaRPr kumimoji="1" lang="ja-JP"/>
          </a:p>
        </p:txBody>
      </p:sp>
      <p:sp>
        <p:nvSpPr>
          <p:cNvPr id="6" name="フッター プレースホルダー 5"/>
          <p:cNvSpPr>
            <a:spLocks noGrp="1"/>
          </p:cNvSpPr>
          <p:nvPr>
            <p:ph type="ftr" sz="quarter" idx="11"/>
          </p:nvPr>
        </p:nvSpPr>
        <p:spPr/>
        <p:txBody>
          <a:bodyPr/>
          <a:lstStyle/>
          <a:p>
            <a:endParaRPr kumimoji="1" lang="ja-JP"/>
          </a:p>
        </p:txBody>
      </p:sp>
      <p:sp>
        <p:nvSpPr>
          <p:cNvPr id="7" name="スライド番号プレースホルダー 6"/>
          <p:cNvSpPr>
            <a:spLocks noGrp="1"/>
          </p:cNvSpPr>
          <p:nvPr>
            <p:ph type="sldNum" sz="quarter" idx="12"/>
          </p:nvPr>
        </p:nvSpPr>
        <p:spPr/>
        <p:txBody>
          <a:bodyPr/>
          <a:lstStyle/>
          <a:p>
            <a:fld id="{F25A965E-3C11-4F28-82DC-E30D63FAC43C}" type="slidenum">
              <a:t>‹#›</a:t>
            </a:fld>
            <a:endParaRPr kumimoji="1" lang="ja-JP"/>
          </a:p>
        </p:txBody>
      </p:sp>
    </p:spTree>
    <p:extLst>
      <p:ext uri="{BB962C8B-B14F-4D97-AF65-F5344CB8AC3E}">
        <p14:creationId xmlns:p14="http://schemas.microsoft.com/office/powerpoint/2010/main" val="420626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1522414" y="319088"/>
            <a:ext cx="9144000" cy="1143000"/>
          </a:xfrm>
        </p:spPr>
        <p:txBody>
          <a:bodyPr/>
          <a:lstStyle>
            <a:lvl1pPr latinLnBrk="0">
              <a:defRPr kumimoji="1" lang="ja-JP"/>
            </a:lvl1pPr>
          </a:lstStyle>
          <a:p>
            <a:r>
              <a:rPr kumimoji="1" lang="ja-JP" altLang="en-US" smtClean="0"/>
              <a:t>マスター タイトルの書式設定</a:t>
            </a:r>
            <a:endParaRPr kumimoji="1" lang="ja-JP"/>
          </a:p>
        </p:txBody>
      </p:sp>
      <p:sp>
        <p:nvSpPr>
          <p:cNvPr id="3" name="テキスト プレースホルダー 2"/>
          <p:cNvSpPr>
            <a:spLocks noGrp="1"/>
          </p:cNvSpPr>
          <p:nvPr>
            <p:ph type="body" idx="1"/>
          </p:nvPr>
        </p:nvSpPr>
        <p:spPr>
          <a:xfrm>
            <a:off x="1522414" y="1624372"/>
            <a:ext cx="4480560" cy="737828"/>
          </a:xfrm>
        </p:spPr>
        <p:txBody>
          <a:bodyPr anchor="ctr"/>
          <a:lstStyle>
            <a:lvl1pPr marL="0" indent="0" latinLnBrk="0">
              <a:spcBef>
                <a:spcPts val="0"/>
              </a:spcBef>
              <a:buNone/>
              <a:defRPr kumimoji="1" lang="ja-JP" sz="2400" b="0">
                <a:solidFill>
                  <a:schemeClr val="tx1">
                    <a:lumMod val="75000"/>
                    <a:lumOff val="25000"/>
                  </a:schemeClr>
                </a:solidFill>
              </a:defRPr>
            </a:lvl1pPr>
            <a:lvl2pPr marL="457200" indent="0" latinLnBrk="0">
              <a:buNone/>
              <a:defRPr kumimoji="1" lang="ja-JP" sz="2000" b="1"/>
            </a:lvl2pPr>
            <a:lvl3pPr marL="914400" indent="0" latinLnBrk="0">
              <a:buNone/>
              <a:defRPr kumimoji="1" lang="ja-JP" sz="1800" b="1"/>
            </a:lvl3pPr>
            <a:lvl4pPr marL="1371600" indent="0" latinLnBrk="0">
              <a:buNone/>
              <a:defRPr kumimoji="1" lang="ja-JP" sz="1600" b="1"/>
            </a:lvl4pPr>
            <a:lvl5pPr marL="1828800" indent="0" latinLnBrk="0">
              <a:buNone/>
              <a:defRPr kumimoji="1" lang="ja-JP" sz="1600" b="1"/>
            </a:lvl5pPr>
            <a:lvl6pPr marL="2286000" indent="0" latinLnBrk="0">
              <a:buNone/>
              <a:defRPr kumimoji="1" lang="ja-JP" sz="1600" b="1"/>
            </a:lvl6pPr>
            <a:lvl7pPr marL="2743200" indent="0" latinLnBrk="0">
              <a:buNone/>
              <a:defRPr kumimoji="1" lang="ja-JP" sz="1600" b="1"/>
            </a:lvl7pPr>
            <a:lvl8pPr marL="3200400" indent="0" latinLnBrk="0">
              <a:buNone/>
              <a:defRPr kumimoji="1" lang="ja-JP" sz="1600" b="1"/>
            </a:lvl8pPr>
            <a:lvl9pPr marL="3657600" indent="0" latinLnBrk="0">
              <a:buNone/>
              <a:defRPr kumimoji="1" lang="ja-JP"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1522414" y="2438400"/>
            <a:ext cx="4480560" cy="3733799"/>
          </a:xfrm>
        </p:spPr>
        <p:txBody>
          <a:bodyPr>
            <a:normAutofit/>
          </a:bodyPr>
          <a:lstStyle>
            <a:lvl1pPr latinLnBrk="0">
              <a:defRPr kumimoji="1" lang="ja-JP" sz="2000"/>
            </a:lvl1pPr>
            <a:lvl2pPr latinLnBrk="0">
              <a:defRPr kumimoji="1" lang="ja-JP" sz="1800"/>
            </a:lvl2pPr>
            <a:lvl3pPr latinLnBrk="0">
              <a:defRPr kumimoji="1" lang="ja-JP" sz="1600"/>
            </a:lvl3pPr>
            <a:lvl4pPr latinLnBrk="0">
              <a:defRPr kumimoji="1" lang="ja-JP" sz="1400"/>
            </a:lvl4pPr>
            <a:lvl5pPr latinLnBrk="0">
              <a:defRPr kumimoji="1" lang="ja-JP" sz="1400"/>
            </a:lvl5pPr>
            <a:lvl6pPr latinLnBrk="0">
              <a:defRPr kumimoji="1" lang="ja-JP" sz="1400"/>
            </a:lvl6pPr>
            <a:lvl7pPr latinLnBrk="0">
              <a:defRPr kumimoji="1" lang="ja-JP" sz="1400"/>
            </a:lvl7pPr>
            <a:lvl8pPr latinLnBrk="0">
              <a:defRPr kumimoji="1" lang="ja-JP" sz="1400"/>
            </a:lvl8pPr>
            <a:lvl9pPr latinLnBrk="0">
              <a:defRPr kumimoji="1" lang="ja-JP" sz="14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5" name="テキスト プレースホルダー 4"/>
          <p:cNvSpPr>
            <a:spLocks noGrp="1"/>
          </p:cNvSpPr>
          <p:nvPr>
            <p:ph type="body" sz="quarter" idx="3"/>
          </p:nvPr>
        </p:nvSpPr>
        <p:spPr>
          <a:xfrm>
            <a:off x="6185854" y="1624372"/>
            <a:ext cx="4480560" cy="737828"/>
          </a:xfrm>
        </p:spPr>
        <p:txBody>
          <a:bodyPr anchor="ctr"/>
          <a:lstStyle>
            <a:lvl1pPr marL="0" indent="0" latinLnBrk="0">
              <a:spcBef>
                <a:spcPts val="0"/>
              </a:spcBef>
              <a:buNone/>
              <a:defRPr kumimoji="1" lang="ja-JP" sz="2400" b="0">
                <a:solidFill>
                  <a:schemeClr val="tx1">
                    <a:lumMod val="75000"/>
                    <a:lumOff val="25000"/>
                  </a:schemeClr>
                </a:solidFill>
              </a:defRPr>
            </a:lvl1pPr>
            <a:lvl2pPr marL="457200" indent="0" latinLnBrk="0">
              <a:buNone/>
              <a:defRPr kumimoji="1" lang="ja-JP" sz="2000" b="1"/>
            </a:lvl2pPr>
            <a:lvl3pPr marL="914400" indent="0" latinLnBrk="0">
              <a:buNone/>
              <a:defRPr kumimoji="1" lang="ja-JP" sz="1800" b="1"/>
            </a:lvl3pPr>
            <a:lvl4pPr marL="1371600" indent="0" latinLnBrk="0">
              <a:buNone/>
              <a:defRPr kumimoji="1" lang="ja-JP" sz="1600" b="1"/>
            </a:lvl4pPr>
            <a:lvl5pPr marL="1828800" indent="0" latinLnBrk="0">
              <a:buNone/>
              <a:defRPr kumimoji="1" lang="ja-JP" sz="1600" b="1"/>
            </a:lvl5pPr>
            <a:lvl6pPr marL="2286000" indent="0" latinLnBrk="0">
              <a:buNone/>
              <a:defRPr kumimoji="1" lang="ja-JP" sz="1600" b="1"/>
            </a:lvl6pPr>
            <a:lvl7pPr marL="2743200" indent="0" latinLnBrk="0">
              <a:buNone/>
              <a:defRPr kumimoji="1" lang="ja-JP" sz="1600" b="1"/>
            </a:lvl7pPr>
            <a:lvl8pPr marL="3200400" indent="0" latinLnBrk="0">
              <a:buNone/>
              <a:defRPr kumimoji="1" lang="ja-JP" sz="1600" b="1"/>
            </a:lvl8pPr>
            <a:lvl9pPr marL="3657600" indent="0" latinLnBrk="0">
              <a:buNone/>
              <a:defRPr kumimoji="1" lang="ja-JP"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85854" y="2438400"/>
            <a:ext cx="4480560" cy="3733799"/>
          </a:xfrm>
        </p:spPr>
        <p:txBody>
          <a:bodyPr>
            <a:normAutofit/>
          </a:bodyPr>
          <a:lstStyle>
            <a:lvl1pPr latinLnBrk="0">
              <a:defRPr kumimoji="1" lang="ja-JP" sz="2000"/>
            </a:lvl1pPr>
            <a:lvl2pPr latinLnBrk="0">
              <a:defRPr kumimoji="1" lang="ja-JP" sz="1800"/>
            </a:lvl2pPr>
            <a:lvl3pPr latinLnBrk="0">
              <a:defRPr kumimoji="1" lang="ja-JP" sz="1600"/>
            </a:lvl3pPr>
            <a:lvl4pPr latinLnBrk="0">
              <a:defRPr kumimoji="1" lang="ja-JP" sz="1400"/>
            </a:lvl4pPr>
            <a:lvl5pPr latinLnBrk="0">
              <a:defRPr kumimoji="1" lang="ja-JP" sz="1400"/>
            </a:lvl5pPr>
            <a:lvl6pPr latinLnBrk="0">
              <a:defRPr kumimoji="1" lang="ja-JP" sz="1400"/>
            </a:lvl6pPr>
            <a:lvl7pPr latinLnBrk="0">
              <a:defRPr kumimoji="1" lang="ja-JP" sz="1400"/>
            </a:lvl7pPr>
            <a:lvl8pPr latinLnBrk="0">
              <a:defRPr kumimoji="1" lang="ja-JP" sz="1400"/>
            </a:lvl8pPr>
            <a:lvl9pPr latinLnBrk="0">
              <a:defRPr kumimoji="1" lang="ja-JP" sz="14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7" name="日付プレースホルダー 6"/>
          <p:cNvSpPr>
            <a:spLocks noGrp="1"/>
          </p:cNvSpPr>
          <p:nvPr>
            <p:ph type="dt" sz="half" idx="10"/>
          </p:nvPr>
        </p:nvSpPr>
        <p:spPr/>
        <p:txBody>
          <a:bodyPr/>
          <a:lstStyle/>
          <a:p>
            <a:fld id="{A753D76A-AFCE-4D96-B917-CBEF96F7D1EB}" type="datetimeFigureOut">
              <a:t>2013/9/21</a:t>
            </a:fld>
            <a:endParaRPr kumimoji="1" lang="ja-JP"/>
          </a:p>
        </p:txBody>
      </p:sp>
      <p:sp>
        <p:nvSpPr>
          <p:cNvPr id="8" name="フッター プレースホルダー 7"/>
          <p:cNvSpPr>
            <a:spLocks noGrp="1"/>
          </p:cNvSpPr>
          <p:nvPr>
            <p:ph type="ftr" sz="quarter" idx="11"/>
          </p:nvPr>
        </p:nvSpPr>
        <p:spPr/>
        <p:txBody>
          <a:bodyPr/>
          <a:lstStyle/>
          <a:p>
            <a:endParaRPr kumimoji="1" lang="ja-JP"/>
          </a:p>
        </p:txBody>
      </p:sp>
      <p:sp>
        <p:nvSpPr>
          <p:cNvPr id="9" name="スライド番号プレースホルダー 8"/>
          <p:cNvSpPr>
            <a:spLocks noGrp="1"/>
          </p:cNvSpPr>
          <p:nvPr>
            <p:ph type="sldNum" sz="quarter" idx="12"/>
          </p:nvPr>
        </p:nvSpPr>
        <p:spPr/>
        <p:txBody>
          <a:bodyPr/>
          <a:lstStyle/>
          <a:p>
            <a:fld id="{F25A965E-3C11-4F28-82DC-E30D63FAC43C}" type="slidenum">
              <a:t>‹#›</a:t>
            </a:fld>
            <a:endParaRPr kumimoji="1" lang="ja-JP"/>
          </a:p>
        </p:txBody>
      </p:sp>
    </p:spTree>
    <p:extLst>
      <p:ext uri="{BB962C8B-B14F-4D97-AF65-F5344CB8AC3E}">
        <p14:creationId xmlns:p14="http://schemas.microsoft.com/office/powerpoint/2010/main" val="342443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p>
        </p:txBody>
      </p:sp>
      <p:sp>
        <p:nvSpPr>
          <p:cNvPr id="3" name="日付プレースホルダー 2"/>
          <p:cNvSpPr>
            <a:spLocks noGrp="1"/>
          </p:cNvSpPr>
          <p:nvPr>
            <p:ph type="dt" sz="half" idx="10"/>
          </p:nvPr>
        </p:nvSpPr>
        <p:spPr/>
        <p:txBody>
          <a:bodyPr/>
          <a:lstStyle/>
          <a:p>
            <a:fld id="{A753D76A-AFCE-4D96-B917-CBEF96F7D1EB}" type="datetimeFigureOut">
              <a:t>2013/9/21</a:t>
            </a:fld>
            <a:endParaRPr kumimoji="1" lang="ja-JP"/>
          </a:p>
        </p:txBody>
      </p:sp>
      <p:sp>
        <p:nvSpPr>
          <p:cNvPr id="4" name="フッター プレースホルダー 3"/>
          <p:cNvSpPr>
            <a:spLocks noGrp="1"/>
          </p:cNvSpPr>
          <p:nvPr>
            <p:ph type="ftr" sz="quarter" idx="11"/>
          </p:nvPr>
        </p:nvSpPr>
        <p:spPr/>
        <p:txBody>
          <a:bodyPr/>
          <a:lstStyle/>
          <a:p>
            <a:endParaRPr kumimoji="1" lang="ja-JP"/>
          </a:p>
        </p:txBody>
      </p:sp>
      <p:sp>
        <p:nvSpPr>
          <p:cNvPr id="5" name="スライド番号プレースホルダー 4"/>
          <p:cNvSpPr>
            <a:spLocks noGrp="1"/>
          </p:cNvSpPr>
          <p:nvPr>
            <p:ph type="sldNum" sz="quarter" idx="12"/>
          </p:nvPr>
        </p:nvSpPr>
        <p:spPr/>
        <p:txBody>
          <a:bodyPr/>
          <a:lstStyle/>
          <a:p>
            <a:fld id="{F25A965E-3C11-4F28-82DC-E30D63FAC43C}" type="slidenum">
              <a:t>‹#›</a:t>
            </a:fld>
            <a:endParaRPr kumimoji="1" lang="ja-JP"/>
          </a:p>
        </p:txBody>
      </p:sp>
    </p:spTree>
    <p:extLst>
      <p:ext uri="{BB962C8B-B14F-4D97-AF65-F5344CB8AC3E}">
        <p14:creationId xmlns:p14="http://schemas.microsoft.com/office/powerpoint/2010/main" val="84429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7" name="長方形 6"/>
          <p:cNvSpPr/>
          <p:nvPr/>
        </p:nvSpPr>
        <p:spPr bwMode="gray">
          <a:xfrm>
            <a:off x="684211" y="0"/>
            <a:ext cx="10820402"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8366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直線コネクタ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タイトル プレースホルダー 1"/>
          <p:cNvSpPr>
            <a:spLocks noGrp="1"/>
          </p:cNvSpPr>
          <p:nvPr>
            <p:ph type="title"/>
          </p:nvPr>
        </p:nvSpPr>
        <p:spPr>
          <a:xfrm>
            <a:off x="1522414" y="319088"/>
            <a:ext cx="9144000" cy="1143000"/>
          </a:xfrm>
          <a:prstGeom prst="rect">
            <a:avLst/>
          </a:prstGeom>
        </p:spPr>
        <p:txBody>
          <a:bodyPr vert="horz" lIns="91440" tIns="45720" rIns="91440" bIns="45720" rtlCol="0" anchor="b">
            <a:normAutofit/>
          </a:bodyPr>
          <a:lstStyle/>
          <a:p>
            <a:r>
              <a:rPr kumimoji="1" lang="ja-JP"/>
              <a:t>マスター タイトルのスタイルを編集するには、ここをクリック</a:t>
            </a:r>
          </a:p>
        </p:txBody>
      </p:sp>
      <p:sp>
        <p:nvSpPr>
          <p:cNvPr id="3" name="テキスト プレースホルダー 2"/>
          <p:cNvSpPr>
            <a:spLocks noGrp="1"/>
          </p:cNvSpPr>
          <p:nvPr>
            <p:ph type="body" idx="1"/>
          </p:nvPr>
        </p:nvSpPr>
        <p:spPr>
          <a:xfrm>
            <a:off x="1522414" y="1643063"/>
            <a:ext cx="9144000" cy="4529137"/>
          </a:xfrm>
          <a:prstGeom prst="rect">
            <a:avLst/>
          </a:prstGeom>
        </p:spPr>
        <p:txBody>
          <a:bodyPr vert="horz" lIns="91440" tIns="45720" rIns="91440" bIns="45720" rtlCol="0">
            <a:normAutofit/>
          </a:bodyPr>
          <a:lstStyle/>
          <a:p>
            <a:pPr lvl="0"/>
            <a:r>
              <a:rPr kumimoji="1" lang="ja-JP"/>
              <a:t>マスター テキストのスタイルを編集するには、ここをクリック</a:t>
            </a:r>
          </a:p>
          <a:p>
            <a:pPr lvl="1"/>
            <a:r>
              <a:rPr kumimoji="1" lang="ja-JP"/>
              <a:t>第 2 レベル</a:t>
            </a:r>
          </a:p>
          <a:p>
            <a:pPr lvl="2"/>
            <a:r>
              <a:rPr kumimoji="1" lang="ja-JP"/>
              <a:t>第 3 レベル</a:t>
            </a:r>
          </a:p>
          <a:p>
            <a:pPr lvl="3"/>
            <a:r>
              <a:rPr kumimoji="1" lang="ja-JP"/>
              <a:t>第 4 レベル</a:t>
            </a:r>
          </a:p>
          <a:p>
            <a:pPr lvl="4"/>
            <a:r>
              <a:rPr kumimoji="1" lang="ja-JP"/>
              <a:t>第 5 レベル</a:t>
            </a:r>
          </a:p>
        </p:txBody>
      </p:sp>
      <p:sp>
        <p:nvSpPr>
          <p:cNvPr id="4" name="日付プレースホルダー 3"/>
          <p:cNvSpPr>
            <a:spLocks noGrp="1"/>
          </p:cNvSpPr>
          <p:nvPr>
            <p:ph type="dt" sz="half" idx="2"/>
          </p:nvPr>
        </p:nvSpPr>
        <p:spPr>
          <a:xfrm>
            <a:off x="8456612" y="6400801"/>
            <a:ext cx="1167659" cy="276226"/>
          </a:xfrm>
          <a:prstGeom prst="rect">
            <a:avLst/>
          </a:prstGeom>
        </p:spPr>
        <p:txBody>
          <a:bodyPr vert="horz" lIns="91440" tIns="45720" rIns="91440" bIns="45720" rtlCol="0" anchor="ctr"/>
          <a:lstStyle>
            <a:lvl1pPr algn="r" latinLnBrk="0">
              <a:defRPr kumimoji="1" 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fld id="{A753D76A-AFCE-4D96-B917-CBEF96F7D1EB}" type="datetimeFigureOut">
              <a:rPr lang="en-US" altLang="ja-JP" smtClean="0"/>
              <a:pPr/>
              <a:t>9/21/2013</a:t>
            </a:fld>
            <a:endParaRPr lang="ja-JP" altLang="en-US"/>
          </a:p>
        </p:txBody>
      </p:sp>
      <p:sp>
        <p:nvSpPr>
          <p:cNvPr id="5" name="フッター プレースホルダー 4"/>
          <p:cNvSpPr>
            <a:spLocks noGrp="1"/>
          </p:cNvSpPr>
          <p:nvPr>
            <p:ph type="ftr" sz="quarter" idx="3"/>
          </p:nvPr>
        </p:nvSpPr>
        <p:spPr>
          <a:xfrm>
            <a:off x="1507885" y="6400801"/>
            <a:ext cx="6796327" cy="276226"/>
          </a:xfrm>
          <a:prstGeom prst="rect">
            <a:avLst/>
          </a:prstGeom>
        </p:spPr>
        <p:txBody>
          <a:bodyPr vert="horz" lIns="91440" tIns="45720" rIns="91440" bIns="45720" rtlCol="0" anchor="ctr"/>
          <a:lstStyle>
            <a:lvl1pPr algn="l" latinLnBrk="0">
              <a:defRPr kumimoji="1" 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4"/>
          </p:nvPr>
        </p:nvSpPr>
        <p:spPr>
          <a:xfrm>
            <a:off x="9752012" y="6400801"/>
            <a:ext cx="914402" cy="276226"/>
          </a:xfrm>
          <a:prstGeom prst="rect">
            <a:avLst/>
          </a:prstGeom>
        </p:spPr>
        <p:txBody>
          <a:bodyPr vert="horz" lIns="91440" tIns="45720" rIns="91440" bIns="45720" rtlCol="0" anchor="ctr"/>
          <a:lstStyle>
            <a:lvl1pPr algn="r" latinLnBrk="0">
              <a:defRPr kumimoji="1" 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fld id="{F25A965E-3C11-4F28-82DC-E30D63FAC43C}" type="slidenum">
              <a:rPr lang="en-US" altLang="ja-JP" smtClean="0"/>
              <a:pPr/>
              <a:t>‹#›</a:t>
            </a:fld>
            <a:endParaRPr lang="en-US" altLang="ja-JP"/>
          </a:p>
        </p:txBody>
      </p:sp>
    </p:spTree>
    <p:extLst>
      <p:ext uri="{BB962C8B-B14F-4D97-AF65-F5344CB8AC3E}">
        <p14:creationId xmlns:p14="http://schemas.microsoft.com/office/powerpoint/2010/main" val="264783986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0"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5000"/>
        </a:lnSpc>
        <a:spcBef>
          <a:spcPct val="0"/>
        </a:spcBef>
        <a:buNone/>
        <a:defRPr kumimoji="1" lang="ja-JP" sz="36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274320" indent="-228600" algn="l" defTabSz="914400" rtl="0" eaLnBrk="1" latinLnBrk="0" hangingPunct="1">
        <a:lnSpc>
          <a:spcPct val="90000"/>
        </a:lnSpc>
        <a:spcBef>
          <a:spcPts val="1800"/>
        </a:spcBef>
        <a:buClr>
          <a:schemeClr val="tx1"/>
        </a:buClr>
        <a:buFont typeface="Arial" pitchFamily="34" charset="0"/>
        <a:buChar char="•"/>
        <a:defRPr kumimoji="1" lang="ja-JP"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594360" indent="-228600" algn="l" defTabSz="914400" rtl="0" eaLnBrk="1" latinLnBrk="0" hangingPunct="1">
        <a:lnSpc>
          <a:spcPct val="90000"/>
        </a:lnSpc>
        <a:spcBef>
          <a:spcPts val="1000"/>
        </a:spcBef>
        <a:buClr>
          <a:schemeClr val="tx1"/>
        </a:buClr>
        <a:buFont typeface="Arial"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914400" indent="-228600" algn="l" defTabSz="914400" rtl="0" eaLnBrk="1" latinLnBrk="0" hangingPunct="1">
        <a:lnSpc>
          <a:spcPct val="90000"/>
        </a:lnSpc>
        <a:spcBef>
          <a:spcPts val="800"/>
        </a:spcBef>
        <a:buClr>
          <a:schemeClr val="tx1"/>
        </a:buClr>
        <a:buFont typeface="Arial"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234440" indent="-228600" algn="l" defTabSz="914400" rtl="0" eaLnBrk="1" latinLnBrk="0" hangingPunct="1">
        <a:lnSpc>
          <a:spcPct val="90000"/>
        </a:lnSpc>
        <a:spcBef>
          <a:spcPts val="800"/>
        </a:spcBef>
        <a:buClr>
          <a:schemeClr val="tx1"/>
        </a:buClr>
        <a:buFont typeface="Arial" pitchFamily="34" charset="0"/>
        <a:buChar char="•"/>
        <a:defRPr kumimoji="1" lang="ja-JP"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1554480" indent="-228600" algn="l" defTabSz="914400" rtl="0" eaLnBrk="1" latinLnBrk="0" hangingPunct="1">
        <a:lnSpc>
          <a:spcPct val="90000"/>
        </a:lnSpc>
        <a:spcBef>
          <a:spcPts val="800"/>
        </a:spcBef>
        <a:buClr>
          <a:schemeClr val="tx1"/>
        </a:buClr>
        <a:buFont typeface="Arial" pitchFamily="34" charset="0"/>
        <a:buChar char="•"/>
        <a:defRPr kumimoji="1" lang="ja-JP"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1874520" indent="-228600" algn="l" defTabSz="914400" rtl="0" eaLnBrk="1" latinLnBrk="0" hangingPunct="1">
        <a:lnSpc>
          <a:spcPct val="90000"/>
        </a:lnSpc>
        <a:spcBef>
          <a:spcPts val="800"/>
        </a:spcBef>
        <a:buFont typeface="Arial" pitchFamily="34" charset="0"/>
        <a:buChar char="•"/>
        <a:defRPr kumimoji="1" lang="ja-JP"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kumimoji="1" lang="ja-JP"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kumimoji="1" lang="ja-JP"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kumimoji="1" lang="ja-JP" sz="1400" kern="1200">
          <a:solidFill>
            <a:schemeClr val="tx1"/>
          </a:solidFill>
          <a:latin typeface="+mn-lt"/>
          <a:ea typeface="+mn-ea"/>
          <a:cs typeface="+mn-cs"/>
        </a:defRPr>
      </a:lvl9pPr>
    </p:bodyStyle>
    <p:otherStyle>
      <a:defPPr>
        <a:defRPr kumimoji="1" lang="ja-JP"/>
      </a:defPPr>
      <a:lvl1pPr marL="0" algn="l" defTabSz="914400" rtl="0" eaLnBrk="1" latinLnBrk="0" hangingPunct="1">
        <a:defRPr kumimoji="1" lang="ja-JP" sz="1800" kern="1200">
          <a:solidFill>
            <a:schemeClr val="tx1"/>
          </a:solidFill>
          <a:latin typeface="+mn-lt"/>
          <a:ea typeface="+mn-ea"/>
          <a:cs typeface="+mn-cs"/>
        </a:defRPr>
      </a:lvl1pPr>
      <a:lvl2pPr marL="457200" algn="l" defTabSz="914400" rtl="0" eaLnBrk="1" latinLnBrk="0" hangingPunct="1">
        <a:defRPr kumimoji="1" lang="ja-JP" sz="1800" kern="1200">
          <a:solidFill>
            <a:schemeClr val="tx1"/>
          </a:solidFill>
          <a:latin typeface="+mn-lt"/>
          <a:ea typeface="+mn-ea"/>
          <a:cs typeface="+mn-cs"/>
        </a:defRPr>
      </a:lvl2pPr>
      <a:lvl3pPr marL="914400" algn="l" defTabSz="914400" rtl="0" eaLnBrk="1" latinLnBrk="0" hangingPunct="1">
        <a:defRPr kumimoji="1" lang="ja-JP" sz="1800" kern="1200">
          <a:solidFill>
            <a:schemeClr val="tx1"/>
          </a:solidFill>
          <a:latin typeface="+mn-lt"/>
          <a:ea typeface="+mn-ea"/>
          <a:cs typeface="+mn-cs"/>
        </a:defRPr>
      </a:lvl3pPr>
      <a:lvl4pPr marL="1371600" algn="l" defTabSz="914400" rtl="0" eaLnBrk="1" latinLnBrk="0" hangingPunct="1">
        <a:defRPr kumimoji="1" lang="ja-JP" sz="1800" kern="1200">
          <a:solidFill>
            <a:schemeClr val="tx1"/>
          </a:solidFill>
          <a:latin typeface="+mn-lt"/>
          <a:ea typeface="+mn-ea"/>
          <a:cs typeface="+mn-cs"/>
        </a:defRPr>
      </a:lvl4pPr>
      <a:lvl5pPr marL="1828800" algn="l" defTabSz="914400" rtl="0" eaLnBrk="1" latinLnBrk="0" hangingPunct="1">
        <a:defRPr kumimoji="1" lang="ja-JP" sz="1800" kern="1200">
          <a:solidFill>
            <a:schemeClr val="tx1"/>
          </a:solidFill>
          <a:latin typeface="+mn-lt"/>
          <a:ea typeface="+mn-ea"/>
          <a:cs typeface="+mn-cs"/>
        </a:defRPr>
      </a:lvl5pPr>
      <a:lvl6pPr marL="2286000" algn="l" defTabSz="914400" rtl="0" eaLnBrk="1" latinLnBrk="0" hangingPunct="1">
        <a:defRPr kumimoji="1" lang="ja-JP" sz="1800" kern="1200">
          <a:solidFill>
            <a:schemeClr val="tx1"/>
          </a:solidFill>
          <a:latin typeface="+mn-lt"/>
          <a:ea typeface="+mn-ea"/>
          <a:cs typeface="+mn-cs"/>
        </a:defRPr>
      </a:lvl6pPr>
      <a:lvl7pPr marL="2743200" algn="l" defTabSz="914400" rtl="0" eaLnBrk="1" latinLnBrk="0" hangingPunct="1">
        <a:defRPr kumimoji="1" lang="ja-JP" sz="1800" kern="1200">
          <a:solidFill>
            <a:schemeClr val="tx1"/>
          </a:solidFill>
          <a:latin typeface="+mn-lt"/>
          <a:ea typeface="+mn-ea"/>
          <a:cs typeface="+mn-cs"/>
        </a:defRPr>
      </a:lvl7pPr>
      <a:lvl8pPr marL="3200400" algn="l" defTabSz="914400" rtl="0" eaLnBrk="1" latinLnBrk="0" hangingPunct="1">
        <a:defRPr kumimoji="1" lang="ja-JP" sz="1800" kern="1200">
          <a:solidFill>
            <a:schemeClr val="tx1"/>
          </a:solidFill>
          <a:latin typeface="+mn-lt"/>
          <a:ea typeface="+mn-ea"/>
          <a:cs typeface="+mn-cs"/>
        </a:defRPr>
      </a:lvl8pPr>
      <a:lvl9pPr marL="3657600" algn="l" defTabSz="914400" rtl="0" eaLnBrk="1" latinLnBrk="0" hangingPunct="1">
        <a:defRPr kumimoji="1" lang="ja-JP"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258042" y="111877"/>
            <a:ext cx="9180514" cy="553368"/>
          </a:xfrm>
        </p:spPr>
        <p:txBody>
          <a:bodyPr>
            <a:normAutofit fontScale="90000"/>
          </a:bodyPr>
          <a:lstStyle/>
          <a:p>
            <a:r>
              <a:rPr lang="ja-JP" altLang="en-US" sz="2200" dirty="0" smtClean="0"/>
              <a:t>テーマ「牛乳」</a:t>
            </a:r>
            <a:r>
              <a:rPr lang="ja-JP" altLang="en-US" dirty="0"/>
              <a:t>　</a:t>
            </a:r>
            <a:r>
              <a:rPr lang="ja-JP" altLang="en-US" dirty="0" smtClean="0"/>
              <a:t>ラザニア</a:t>
            </a:r>
            <a:endParaRPr kumimoji="1" lang="ja-JP" dirty="0"/>
          </a:p>
        </p:txBody>
      </p:sp>
      <p:sp>
        <p:nvSpPr>
          <p:cNvPr id="3" name="コンテンツ プレースホルダー 2"/>
          <p:cNvSpPr>
            <a:spLocks noGrp="1"/>
          </p:cNvSpPr>
          <p:nvPr>
            <p:ph idx="1"/>
          </p:nvPr>
        </p:nvSpPr>
        <p:spPr>
          <a:xfrm>
            <a:off x="1125860" y="621754"/>
            <a:ext cx="9865096" cy="5904656"/>
          </a:xfrm>
        </p:spPr>
        <p:txBody>
          <a:bodyPr>
            <a:normAutofit fontScale="77500" lnSpcReduction="20000"/>
          </a:bodyPr>
          <a:lstStyle/>
          <a:p>
            <a:pPr marL="45720" indent="0">
              <a:buNone/>
            </a:pPr>
            <a:r>
              <a:rPr lang="ja-JP" altLang="en-US" sz="1600" dirty="0" smtClean="0"/>
              <a:t>＜材料＞</a:t>
            </a:r>
            <a:r>
              <a:rPr lang="en-US" altLang="ja-JP" sz="1600" dirty="0" smtClean="0"/>
              <a:t>3</a:t>
            </a:r>
            <a:r>
              <a:rPr lang="ja-JP" altLang="en-US" sz="1600" dirty="0" smtClean="0"/>
              <a:t>～</a:t>
            </a:r>
            <a:r>
              <a:rPr lang="en-US" altLang="ja-JP" sz="1600" dirty="0" smtClean="0"/>
              <a:t>4</a:t>
            </a:r>
            <a:r>
              <a:rPr lang="ja-JP" altLang="en-US" sz="1600" dirty="0" smtClean="0"/>
              <a:t>人分　　　　　　　　　　　　　　　　　</a:t>
            </a:r>
            <a:endParaRPr lang="ja-JP" altLang="en-US" sz="1600" dirty="0"/>
          </a:p>
          <a:p>
            <a:pPr marL="45720" indent="0">
              <a:buNone/>
            </a:pPr>
            <a:r>
              <a:rPr lang="ja-JP" altLang="en-US" sz="1600" dirty="0" smtClean="0"/>
              <a:t>・ラザニア（茹でる）</a:t>
            </a:r>
            <a:r>
              <a:rPr lang="en-US" altLang="ja-JP" sz="1600" dirty="0" smtClean="0"/>
              <a:t>6</a:t>
            </a:r>
            <a:r>
              <a:rPr lang="ja-JP" altLang="en-US" sz="1600" dirty="0" smtClean="0"/>
              <a:t>～</a:t>
            </a:r>
            <a:r>
              <a:rPr lang="en-US" altLang="ja-JP" sz="1600" dirty="0" smtClean="0"/>
              <a:t>8</a:t>
            </a:r>
            <a:r>
              <a:rPr lang="ja-JP" altLang="en-US" sz="1600" dirty="0" smtClean="0"/>
              <a:t>枚</a:t>
            </a:r>
            <a:r>
              <a:rPr lang="ja-JP" altLang="en-US" sz="1600" dirty="0"/>
              <a:t>　</a:t>
            </a:r>
            <a:r>
              <a:rPr lang="ja-JP" altLang="en-US" sz="1600" dirty="0" smtClean="0"/>
              <a:t>・ミートソース　</a:t>
            </a:r>
            <a:r>
              <a:rPr lang="en-US" altLang="ja-JP" sz="1600" dirty="0" smtClean="0"/>
              <a:t>300g</a:t>
            </a:r>
          </a:p>
          <a:p>
            <a:pPr marL="45720" indent="0">
              <a:buNone/>
            </a:pPr>
            <a:r>
              <a:rPr lang="ja-JP" altLang="en-US" sz="1600" dirty="0" smtClean="0"/>
              <a:t>・ホワイトソース（</a:t>
            </a:r>
            <a:r>
              <a:rPr lang="en-US" altLang="ja-JP" sz="1600" dirty="0" smtClean="0"/>
              <a:t>※1</a:t>
            </a:r>
            <a:r>
              <a:rPr lang="ja-JP" altLang="en-US" sz="1600" dirty="0" smtClean="0"/>
              <a:t>）</a:t>
            </a:r>
            <a:r>
              <a:rPr lang="en-US" altLang="ja-JP" sz="1600" dirty="0" smtClean="0"/>
              <a:t>300g</a:t>
            </a:r>
            <a:r>
              <a:rPr lang="ja-JP" altLang="en-US" sz="1600" dirty="0" smtClean="0"/>
              <a:t>　・パルミジャーノチーズ（おろす）適量</a:t>
            </a:r>
            <a:endParaRPr lang="en-US" altLang="ja-JP" sz="1600" dirty="0" smtClean="0"/>
          </a:p>
          <a:p>
            <a:pPr marL="45720" indent="0">
              <a:buNone/>
            </a:pPr>
            <a:r>
              <a:rPr lang="ja-JP" altLang="en-US" sz="1600" dirty="0" smtClean="0"/>
              <a:t>・バター　適量</a:t>
            </a:r>
            <a:endParaRPr lang="en-US" altLang="ja-JP" sz="1600" dirty="0" smtClean="0"/>
          </a:p>
          <a:p>
            <a:pPr marL="45720" indent="0">
              <a:buNone/>
            </a:pPr>
            <a:r>
              <a:rPr lang="ja-JP" altLang="en-US" sz="1600" dirty="0" smtClean="0"/>
              <a:t>・</a:t>
            </a:r>
            <a:r>
              <a:rPr lang="en-US" altLang="ja-JP" sz="1600" dirty="0" smtClean="0"/>
              <a:t>※1</a:t>
            </a:r>
            <a:r>
              <a:rPr lang="ja-JP" altLang="en-US" sz="1600" dirty="0" smtClean="0"/>
              <a:t>　ホワイトソースの作りかた（作りやすい分量）　</a:t>
            </a:r>
            <a:endParaRPr lang="en-US" altLang="ja-JP" sz="1600" dirty="0" smtClean="0"/>
          </a:p>
          <a:p>
            <a:pPr marL="45720" indent="0">
              <a:buNone/>
            </a:pPr>
            <a:r>
              <a:rPr lang="ja-JP" altLang="en-US" sz="1600" dirty="0" smtClean="0"/>
              <a:t>材料　バター </a:t>
            </a:r>
            <a:r>
              <a:rPr lang="en-US" altLang="ja-JP" sz="1600" dirty="0" smtClean="0"/>
              <a:t>50g</a:t>
            </a:r>
            <a:r>
              <a:rPr lang="ja-JP" altLang="en-US" sz="1600" dirty="0" smtClean="0"/>
              <a:t>　玉</a:t>
            </a:r>
            <a:r>
              <a:rPr lang="ja-JP" altLang="en-US" sz="1600" dirty="0" err="1" smtClean="0"/>
              <a:t>ねぎ</a:t>
            </a:r>
            <a:r>
              <a:rPr lang="ja-JP" altLang="en-US" sz="1600" dirty="0" smtClean="0"/>
              <a:t>（薄切り）</a:t>
            </a:r>
            <a:r>
              <a:rPr lang="en-US" altLang="ja-JP" sz="1600" dirty="0" smtClean="0"/>
              <a:t>1/2</a:t>
            </a:r>
            <a:r>
              <a:rPr lang="ja-JP" altLang="en-US" sz="1600" dirty="0" smtClean="0"/>
              <a:t>個　塩　ひとつまみ</a:t>
            </a:r>
            <a:r>
              <a:rPr lang="en-US" altLang="ja-JP" sz="1600" dirty="0"/>
              <a:t> </a:t>
            </a:r>
            <a:r>
              <a:rPr lang="ja-JP" altLang="en-US" sz="1600" dirty="0" smtClean="0"/>
              <a:t>薄力粉　</a:t>
            </a:r>
            <a:r>
              <a:rPr lang="en-US" altLang="ja-JP" sz="1600" dirty="0" smtClean="0"/>
              <a:t>50g</a:t>
            </a:r>
          </a:p>
          <a:p>
            <a:pPr marL="45720" indent="0">
              <a:buNone/>
            </a:pPr>
            <a:r>
              <a:rPr lang="ja-JP" altLang="en-US" sz="1600" dirty="0" smtClean="0"/>
              <a:t>        牛乳 ４と</a:t>
            </a:r>
            <a:r>
              <a:rPr lang="en-US" altLang="ja-JP" sz="1600" dirty="0" smtClean="0"/>
              <a:t>1/2</a:t>
            </a:r>
            <a:r>
              <a:rPr lang="ja-JP" altLang="en-US" sz="1600" dirty="0" smtClean="0"/>
              <a:t>カップ　生クリーム　大さじ</a:t>
            </a:r>
            <a:r>
              <a:rPr lang="en-US" altLang="ja-JP" sz="1600" dirty="0" smtClean="0"/>
              <a:t>1</a:t>
            </a:r>
            <a:r>
              <a:rPr lang="ja-JP" altLang="en-US" sz="1600" dirty="0" smtClean="0"/>
              <a:t>　ローリエ </a:t>
            </a:r>
            <a:r>
              <a:rPr lang="en-US" altLang="ja-JP" sz="1600" dirty="0" smtClean="0"/>
              <a:t>1</a:t>
            </a:r>
            <a:r>
              <a:rPr lang="ja-JP" altLang="en-US" sz="1600" dirty="0" smtClean="0"/>
              <a:t>枚</a:t>
            </a:r>
            <a:endParaRPr lang="en-US" altLang="ja-JP" sz="1600" dirty="0" smtClean="0"/>
          </a:p>
          <a:p>
            <a:pPr marL="45720" indent="0">
              <a:buNone/>
            </a:pPr>
            <a:r>
              <a:rPr lang="en-US" altLang="ja-JP" sz="1600" dirty="0" smtClean="0"/>
              <a:t>A</a:t>
            </a:r>
            <a:r>
              <a:rPr lang="ja-JP" altLang="en-US" sz="1600" dirty="0" smtClean="0"/>
              <a:t>　塩麹　小さじ</a:t>
            </a:r>
            <a:r>
              <a:rPr lang="en-US" altLang="ja-JP" sz="1600" dirty="0" smtClean="0"/>
              <a:t>2</a:t>
            </a:r>
            <a:r>
              <a:rPr lang="ja-JP" altLang="en-US" sz="1600" dirty="0" smtClean="0"/>
              <a:t>　ナツメグ　少々　ブラックペッパー　少々　</a:t>
            </a:r>
            <a:endParaRPr lang="en-US" altLang="ja-JP" sz="1600" dirty="0" smtClean="0"/>
          </a:p>
          <a:p>
            <a:pPr marL="45720" indent="0">
              <a:buNone/>
            </a:pPr>
            <a:r>
              <a:rPr lang="ja-JP" altLang="en-US" sz="1600" dirty="0" smtClean="0"/>
              <a:t>①</a:t>
            </a:r>
            <a:r>
              <a:rPr lang="ja-JP" altLang="en-US" sz="1600" dirty="0"/>
              <a:t>鍋</a:t>
            </a:r>
            <a:r>
              <a:rPr lang="ja-JP" altLang="en-US" sz="1600" dirty="0" smtClean="0"/>
              <a:t>にバターと玉ねぎを入れ、塩をふってしんなりするまで炒め</a:t>
            </a:r>
            <a:r>
              <a:rPr lang="ja-JP" altLang="en-US" sz="1600" dirty="0"/>
              <a:t>、</a:t>
            </a:r>
            <a:r>
              <a:rPr lang="ja-JP" altLang="en-US" sz="1600" dirty="0" smtClean="0"/>
              <a:t>薄力粉を入れて弱火で炒める。</a:t>
            </a:r>
            <a:endParaRPr lang="en-US" altLang="ja-JP" sz="1600" dirty="0" smtClean="0"/>
          </a:p>
          <a:p>
            <a:pPr marL="45720" indent="0">
              <a:buNone/>
            </a:pPr>
            <a:r>
              <a:rPr lang="ja-JP" altLang="en-US" sz="1600" dirty="0" smtClean="0"/>
              <a:t>②牛乳と生クリームを冷たいまま一気に加える。</a:t>
            </a:r>
            <a:endParaRPr lang="en-US" altLang="ja-JP" sz="1600" dirty="0" smtClean="0"/>
          </a:p>
          <a:p>
            <a:pPr marL="45720" indent="0">
              <a:buNone/>
            </a:pPr>
            <a:r>
              <a:rPr lang="ja-JP" altLang="en-US" sz="1600" dirty="0" smtClean="0"/>
              <a:t>③中火にして</a:t>
            </a:r>
            <a:r>
              <a:rPr lang="ja-JP" altLang="en-US" sz="1600" dirty="0"/>
              <a:t>ローリエ</a:t>
            </a:r>
            <a:r>
              <a:rPr lang="ja-JP" altLang="en-US" sz="1600" dirty="0" smtClean="0"/>
              <a:t>も加え、</a:t>
            </a:r>
            <a:r>
              <a:rPr lang="ja-JP" altLang="en-US" sz="1600" dirty="0"/>
              <a:t>木</a:t>
            </a:r>
            <a:r>
              <a:rPr lang="ja-JP" altLang="en-US" sz="1600" dirty="0" err="1"/>
              <a:t>べらで</a:t>
            </a:r>
            <a:r>
              <a:rPr lang="ja-JP" altLang="en-US" sz="1600" dirty="0" smtClean="0"/>
              <a:t>混ぜながら煮る。</a:t>
            </a:r>
            <a:endParaRPr lang="en-US" altLang="ja-JP" sz="1600" dirty="0" smtClean="0"/>
          </a:p>
          <a:p>
            <a:pPr marL="45720" indent="0">
              <a:buNone/>
            </a:pPr>
            <a:r>
              <a:rPr lang="ja-JP" altLang="en-US" sz="1600" dirty="0" smtClean="0"/>
              <a:t>④とろみがついたら、ローリエを取り除き、</a:t>
            </a:r>
            <a:r>
              <a:rPr lang="en-US" altLang="ja-JP" sz="1600" dirty="0" smtClean="0"/>
              <a:t>A</a:t>
            </a:r>
            <a:r>
              <a:rPr lang="ja-JP" altLang="en-US" sz="1600" dirty="0" smtClean="0"/>
              <a:t>で味を調える。</a:t>
            </a:r>
            <a:endParaRPr lang="en-US" altLang="ja-JP" sz="1600" dirty="0" smtClean="0"/>
          </a:p>
          <a:p>
            <a:pPr marL="45720" indent="0">
              <a:buNone/>
            </a:pPr>
            <a:r>
              <a:rPr lang="ja-JP" altLang="en-US" sz="1800" dirty="0"/>
              <a:t>＜作りかた＞</a:t>
            </a:r>
            <a:endParaRPr lang="en-US" altLang="ja-JP" sz="1800" dirty="0"/>
          </a:p>
          <a:p>
            <a:pPr marL="45720" indent="0">
              <a:buNone/>
            </a:pPr>
            <a:r>
              <a:rPr lang="ja-JP" altLang="en-US" sz="1800" dirty="0" smtClean="0"/>
              <a:t>①耐熱皿にバターをぬり、ホワイトソースとミートソースを薄く重ね、パルミジャーノチーズを適量ふり、ラザニアを一枚のせる。</a:t>
            </a:r>
            <a:endParaRPr lang="en-US" altLang="ja-JP" sz="1800" dirty="0" smtClean="0"/>
          </a:p>
          <a:p>
            <a:pPr marL="45720" indent="0">
              <a:buNone/>
            </a:pPr>
            <a:r>
              <a:rPr lang="ja-JP" altLang="en-US" sz="1800" dirty="0" smtClean="0"/>
              <a:t>②①を</a:t>
            </a:r>
            <a:r>
              <a:rPr lang="en-US" altLang="ja-JP" sz="1800" dirty="0" smtClean="0"/>
              <a:t>3</a:t>
            </a:r>
            <a:r>
              <a:rPr lang="ja-JP" altLang="en-US" sz="1800" dirty="0" smtClean="0"/>
              <a:t>～</a:t>
            </a:r>
            <a:r>
              <a:rPr lang="en-US" altLang="ja-JP" sz="1800" dirty="0" smtClean="0"/>
              <a:t>4</a:t>
            </a:r>
            <a:r>
              <a:rPr lang="ja-JP" altLang="en-US" sz="1800" dirty="0" smtClean="0"/>
              <a:t>回繰り返し、</a:t>
            </a:r>
            <a:r>
              <a:rPr lang="en-US" altLang="ja-JP" sz="1800" dirty="0" smtClean="0"/>
              <a:t>180</a:t>
            </a:r>
            <a:r>
              <a:rPr lang="ja-JP" altLang="en-US" sz="1800" dirty="0" smtClean="0"/>
              <a:t>～</a:t>
            </a:r>
            <a:r>
              <a:rPr lang="en-US" altLang="ja-JP" sz="1800" dirty="0" smtClean="0"/>
              <a:t>200</a:t>
            </a:r>
            <a:r>
              <a:rPr lang="ja-JP" altLang="en-US" sz="1800" dirty="0" smtClean="0"/>
              <a:t>度のオーブンで焼き色がつくまで</a:t>
            </a:r>
            <a:r>
              <a:rPr lang="en-US" altLang="ja-JP" sz="1800" dirty="0" smtClean="0"/>
              <a:t>20</a:t>
            </a:r>
            <a:r>
              <a:rPr lang="ja-JP" altLang="en-US" sz="1800" dirty="0" smtClean="0"/>
              <a:t>分ほど焼く。</a:t>
            </a:r>
            <a:endParaRPr lang="en-US" altLang="ja-JP" sz="1800" dirty="0"/>
          </a:p>
          <a:p>
            <a:pPr marL="45720" indent="0">
              <a:buNone/>
            </a:pPr>
            <a:r>
              <a:rPr lang="ja-JP" altLang="ja-JP" sz="1600" dirty="0" smtClean="0">
                <a:solidFill>
                  <a:schemeClr val="accent4"/>
                </a:solidFill>
              </a:rPr>
              <a:t>※</a:t>
            </a:r>
            <a:r>
              <a:rPr lang="ja-JP" altLang="en-US" sz="1600" dirty="0">
                <a:solidFill>
                  <a:schemeClr val="accent4"/>
                </a:solidFill>
              </a:rPr>
              <a:t>５</a:t>
            </a:r>
            <a:r>
              <a:rPr lang="ja-JP" altLang="en-US" sz="1600" dirty="0" smtClean="0">
                <a:solidFill>
                  <a:schemeClr val="accent4"/>
                </a:solidFill>
              </a:rPr>
              <a:t>大栄養素がバランスよく含まれ、カルシウムが豊富な牛乳は適度にとってもらいたい食品です。牛乳は免疫力を高めて病気になりにくい身体をつくり、病原菌の感染を防ぐなどとも言われ、注目を浴びています。ホワイトソースは、たまねぎを炒めてから粉を入れることでダマになりにくくさせます。塩麹をつかうことで、たまねぎの</a:t>
            </a:r>
            <a:r>
              <a:rPr lang="ja-JP" altLang="en-US" sz="1600" dirty="0">
                <a:solidFill>
                  <a:schemeClr val="accent4"/>
                </a:solidFill>
              </a:rPr>
              <a:t>甘み</a:t>
            </a:r>
            <a:r>
              <a:rPr lang="ja-JP" altLang="en-US" sz="1600" dirty="0" smtClean="0">
                <a:solidFill>
                  <a:schemeClr val="accent4"/>
                </a:solidFill>
              </a:rPr>
              <a:t>が生かされ、やさしい味わいに仕上がります。</a:t>
            </a:r>
            <a:endParaRPr lang="en-US" altLang="ja-JP" sz="1600" dirty="0">
              <a:solidFill>
                <a:schemeClr val="accent4"/>
              </a:solidFill>
            </a:endParaRPr>
          </a:p>
        </p:txBody>
      </p:sp>
      <p:sp>
        <p:nvSpPr>
          <p:cNvPr id="5" name="正方形/長方形 4"/>
          <p:cNvSpPr/>
          <p:nvPr/>
        </p:nvSpPr>
        <p:spPr>
          <a:xfrm>
            <a:off x="1125860" y="2348880"/>
            <a:ext cx="7848872"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305" y="260648"/>
            <a:ext cx="3593265" cy="2379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646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S102901023">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FoodGourmet">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FoodGourmet">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FoodGourmet">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694EB11-824E-40C6-8823-566365C0D2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TS102901023</Template>
  <TotalTime>0</TotalTime>
  <Words>19</Words>
  <Application>Microsoft Office PowerPoint</Application>
  <PresentationFormat>ユーザー設定</PresentationFormat>
  <Paragraphs>19</Paragraphs>
  <Slides>1</Slides>
  <Notes>1</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TS102901023</vt:lpstr>
      <vt:lpstr>テーマ「牛乳」　ラザニア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2013-03-31T14:06:07Z</dcterms:created>
  <dcterms:modified xsi:type="dcterms:W3CDTF">2013-09-21T13:31:14Z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TC029010239991</vt:lpwstr>
  </property>
</Properties>
</file>